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36" r:id="rId2"/>
  </p:sldMasterIdLst>
  <p:notesMasterIdLst>
    <p:notesMasterId r:id="rId4"/>
  </p:notesMasterIdLst>
  <p:sldIdLst>
    <p:sldId id="256" r:id="rId3"/>
  </p:sldIdLst>
  <p:sldSz cx="32399288" cy="51206400"/>
  <p:notesSz cx="9866313" cy="6735763"/>
  <p:defaultTextStyle>
    <a:defPPr>
      <a:defRPr lang="en-US"/>
    </a:defPPr>
    <a:lvl1pPr marL="0" algn="l" defTabSz="456943" rtl="0" eaLnBrk="1" latinLnBrk="0" hangingPunct="1">
      <a:defRPr sz="1795" kern="1200">
        <a:solidFill>
          <a:schemeClr val="tx1"/>
        </a:solidFill>
        <a:latin typeface="+mn-lt"/>
        <a:ea typeface="+mn-ea"/>
        <a:cs typeface="+mn-cs"/>
      </a:defRPr>
    </a:lvl1pPr>
    <a:lvl2pPr marL="456943" algn="l" defTabSz="456943" rtl="0" eaLnBrk="1" latinLnBrk="0" hangingPunct="1">
      <a:defRPr sz="1795" kern="1200">
        <a:solidFill>
          <a:schemeClr val="tx1"/>
        </a:solidFill>
        <a:latin typeface="+mn-lt"/>
        <a:ea typeface="+mn-ea"/>
        <a:cs typeface="+mn-cs"/>
      </a:defRPr>
    </a:lvl2pPr>
    <a:lvl3pPr marL="913881" algn="l" defTabSz="456943" rtl="0" eaLnBrk="1" latinLnBrk="0" hangingPunct="1">
      <a:defRPr sz="1795" kern="1200">
        <a:solidFill>
          <a:schemeClr val="tx1"/>
        </a:solidFill>
        <a:latin typeface="+mn-lt"/>
        <a:ea typeface="+mn-ea"/>
        <a:cs typeface="+mn-cs"/>
      </a:defRPr>
    </a:lvl3pPr>
    <a:lvl4pPr marL="1370824" algn="l" defTabSz="456943" rtl="0" eaLnBrk="1" latinLnBrk="0" hangingPunct="1">
      <a:defRPr sz="1795" kern="1200">
        <a:solidFill>
          <a:schemeClr val="tx1"/>
        </a:solidFill>
        <a:latin typeface="+mn-lt"/>
        <a:ea typeface="+mn-ea"/>
        <a:cs typeface="+mn-cs"/>
      </a:defRPr>
    </a:lvl4pPr>
    <a:lvl5pPr marL="1827763" algn="l" defTabSz="456943" rtl="0" eaLnBrk="1" latinLnBrk="0" hangingPunct="1">
      <a:defRPr sz="1795" kern="1200">
        <a:solidFill>
          <a:schemeClr val="tx1"/>
        </a:solidFill>
        <a:latin typeface="+mn-lt"/>
        <a:ea typeface="+mn-ea"/>
        <a:cs typeface="+mn-cs"/>
      </a:defRPr>
    </a:lvl5pPr>
    <a:lvl6pPr marL="2284711" algn="l" defTabSz="456943" rtl="0" eaLnBrk="1" latinLnBrk="0" hangingPunct="1">
      <a:defRPr sz="1795" kern="1200">
        <a:solidFill>
          <a:schemeClr val="tx1"/>
        </a:solidFill>
        <a:latin typeface="+mn-lt"/>
        <a:ea typeface="+mn-ea"/>
        <a:cs typeface="+mn-cs"/>
      </a:defRPr>
    </a:lvl6pPr>
    <a:lvl7pPr marL="2741649" algn="l" defTabSz="456943" rtl="0" eaLnBrk="1" latinLnBrk="0" hangingPunct="1">
      <a:defRPr sz="1795" kern="1200">
        <a:solidFill>
          <a:schemeClr val="tx1"/>
        </a:solidFill>
        <a:latin typeface="+mn-lt"/>
        <a:ea typeface="+mn-ea"/>
        <a:cs typeface="+mn-cs"/>
      </a:defRPr>
    </a:lvl7pPr>
    <a:lvl8pPr marL="3198592" algn="l" defTabSz="456943" rtl="0" eaLnBrk="1" latinLnBrk="0" hangingPunct="1">
      <a:defRPr sz="1795" kern="1200">
        <a:solidFill>
          <a:schemeClr val="tx1"/>
        </a:solidFill>
        <a:latin typeface="+mn-lt"/>
        <a:ea typeface="+mn-ea"/>
        <a:cs typeface="+mn-cs"/>
      </a:defRPr>
    </a:lvl8pPr>
    <a:lvl9pPr marL="3655535" algn="l" defTabSz="456943" rtl="0" eaLnBrk="1" latinLnBrk="0" hangingPunct="1">
      <a:defRPr sz="179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3979" autoAdjust="0"/>
  </p:normalViewPr>
  <p:slideViewPr>
    <p:cSldViewPr snapToGrid="0">
      <p:cViewPr>
        <p:scale>
          <a:sx n="33" d="100"/>
          <a:sy n="33" d="100"/>
        </p:scale>
        <p:origin x="466" y="-18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kenboren01@outlook.jp" userId="a9b58e5678d37c32" providerId="LiveId" clId="{0A7B3A5C-936B-4851-BD1E-8D2907C9600B}"/>
    <pc:docChg chg="modSld">
      <pc:chgData name="mkenboren01@outlook.jp" userId="a9b58e5678d37c32" providerId="LiveId" clId="{0A7B3A5C-936B-4851-BD1E-8D2907C9600B}" dt="2025-09-08T04:20:25.060" v="5" actId="1076"/>
      <pc:docMkLst>
        <pc:docMk/>
      </pc:docMkLst>
      <pc:sldChg chg="modSp mod">
        <pc:chgData name="mkenboren01@outlook.jp" userId="a9b58e5678d37c32" providerId="LiveId" clId="{0A7B3A5C-936B-4851-BD1E-8D2907C9600B}" dt="2025-09-08T04:20:25.060" v="5" actId="1076"/>
        <pc:sldMkLst>
          <pc:docMk/>
          <pc:sldMk cId="3915102325" sldId="256"/>
        </pc:sldMkLst>
        <pc:spChg chg="mod">
          <ac:chgData name="mkenboren01@outlook.jp" userId="a9b58e5678d37c32" providerId="LiveId" clId="{0A7B3A5C-936B-4851-BD1E-8D2907C9600B}" dt="2025-09-08T04:20:21.896" v="4" actId="1076"/>
          <ac:spMkLst>
            <pc:docMk/>
            <pc:sldMk cId="3915102325" sldId="256"/>
            <ac:spMk id="9" creationId="{E828C6B2-42AA-F220-2EAE-55A5A094DFEE}"/>
          </ac:spMkLst>
        </pc:spChg>
        <pc:spChg chg="mod">
          <ac:chgData name="mkenboren01@outlook.jp" userId="a9b58e5678d37c32" providerId="LiveId" clId="{0A7B3A5C-936B-4851-BD1E-8D2907C9600B}" dt="2025-09-08T04:20:25.060" v="5" actId="1076"/>
          <ac:spMkLst>
            <pc:docMk/>
            <pc:sldMk cId="3915102325" sldId="256"/>
            <ac:spMk id="20" creationId="{C4316198-1785-1575-9A81-26183B37C356}"/>
          </ac:spMkLst>
        </pc:spChg>
        <pc:picChg chg="mod">
          <ac:chgData name="mkenboren01@outlook.jp" userId="a9b58e5678d37c32" providerId="LiveId" clId="{0A7B3A5C-936B-4851-BD1E-8D2907C9600B}" dt="2025-09-08T04:19:49.271" v="0" actId="1076"/>
          <ac:picMkLst>
            <pc:docMk/>
            <pc:sldMk cId="3915102325" sldId="256"/>
            <ac:picMk id="7" creationId="{695AF830-EF3F-34F4-B2CC-5949F1BA72BF}"/>
          </ac:picMkLst>
        </pc:picChg>
      </pc:sldChg>
    </pc:docChg>
  </pc:docChgLst>
  <pc:docChgLst>
    <pc:chgData name="mkenboren01@outlook.jp" userId="a9b58e5678d37c32" providerId="LiveId" clId="{72DCB907-95E5-4539-9951-04CE3CD63CDD}"/>
    <pc:docChg chg="undo custSel modSld sldOrd">
      <pc:chgData name="mkenboren01@outlook.jp" userId="a9b58e5678d37c32" providerId="LiveId" clId="{72DCB907-95E5-4539-9951-04CE3CD63CDD}" dt="2025-09-05T06:03:27.049" v="531" actId="1076"/>
      <pc:docMkLst>
        <pc:docMk/>
      </pc:docMkLst>
      <pc:sldChg chg="addSp delSp modSp mod ord setBg">
        <pc:chgData name="mkenboren01@outlook.jp" userId="a9b58e5678d37c32" providerId="LiveId" clId="{72DCB907-95E5-4539-9951-04CE3CD63CDD}" dt="2025-09-05T06:03:27.049" v="531" actId="1076"/>
        <pc:sldMkLst>
          <pc:docMk/>
          <pc:sldMk cId="3915102325" sldId="256"/>
        </pc:sldMkLst>
        <pc:spChg chg="mod">
          <ac:chgData name="mkenboren01@outlook.jp" userId="a9b58e5678d37c32" providerId="LiveId" clId="{72DCB907-95E5-4539-9951-04CE3CD63CDD}" dt="2025-08-22T00:46:12.829" v="281" actId="1076"/>
          <ac:spMkLst>
            <pc:docMk/>
            <pc:sldMk cId="3915102325" sldId="256"/>
            <ac:spMk id="5" creationId="{2AD816C6-2950-53CF-5DA1-9B01F844EE6E}"/>
          </ac:spMkLst>
        </pc:spChg>
        <pc:spChg chg="mod">
          <ac:chgData name="mkenboren01@outlook.jp" userId="a9b58e5678d37c32" providerId="LiveId" clId="{72DCB907-95E5-4539-9951-04CE3CD63CDD}" dt="2025-08-22T00:46:05.645" v="280" actId="1076"/>
          <ac:spMkLst>
            <pc:docMk/>
            <pc:sldMk cId="3915102325" sldId="256"/>
            <ac:spMk id="6" creationId="{0459C8A6-361C-57F9-F8B8-4BF09AFE49C2}"/>
          </ac:spMkLst>
        </pc:spChg>
        <pc:spChg chg="mod">
          <ac:chgData name="mkenboren01@outlook.jp" userId="a9b58e5678d37c32" providerId="LiveId" clId="{72DCB907-95E5-4539-9951-04CE3CD63CDD}" dt="2025-08-22T01:38:59.758" v="466" actId="1076"/>
          <ac:spMkLst>
            <pc:docMk/>
            <pc:sldMk cId="3915102325" sldId="256"/>
            <ac:spMk id="9" creationId="{E828C6B2-42AA-F220-2EAE-55A5A094DFEE}"/>
          </ac:spMkLst>
        </pc:spChg>
        <pc:spChg chg="mod">
          <ac:chgData name="mkenboren01@outlook.jp" userId="a9b58e5678d37c32" providerId="LiveId" clId="{72DCB907-95E5-4539-9951-04CE3CD63CDD}" dt="2025-08-22T01:42:54.440" v="520" actId="14100"/>
          <ac:spMkLst>
            <pc:docMk/>
            <pc:sldMk cId="3915102325" sldId="256"/>
            <ac:spMk id="13" creationId="{8D35CE96-6BC3-AD0C-CFFF-D412AD0A8B72}"/>
          </ac:spMkLst>
        </pc:spChg>
        <pc:spChg chg="mod">
          <ac:chgData name="mkenboren01@outlook.jp" userId="a9b58e5678d37c32" providerId="LiveId" clId="{72DCB907-95E5-4539-9951-04CE3CD63CDD}" dt="2025-08-22T00:44:20.859" v="256" actId="14100"/>
          <ac:spMkLst>
            <pc:docMk/>
            <pc:sldMk cId="3915102325" sldId="256"/>
            <ac:spMk id="14" creationId="{1D465207-6C45-36E1-7B58-9B69DE3D8759}"/>
          </ac:spMkLst>
        </pc:spChg>
        <pc:spChg chg="mod">
          <ac:chgData name="mkenboren01@outlook.jp" userId="a9b58e5678d37c32" providerId="LiveId" clId="{72DCB907-95E5-4539-9951-04CE3CD63CDD}" dt="2025-08-22T00:51:40.757" v="459" actId="207"/>
          <ac:spMkLst>
            <pc:docMk/>
            <pc:sldMk cId="3915102325" sldId="256"/>
            <ac:spMk id="17" creationId="{1A98F873-7820-AD47-670B-793BA4B6E7EF}"/>
          </ac:spMkLst>
        </pc:spChg>
        <pc:spChg chg="add mod">
          <ac:chgData name="mkenboren01@outlook.jp" userId="a9b58e5678d37c32" providerId="LiveId" clId="{72DCB907-95E5-4539-9951-04CE3CD63CDD}" dt="2025-08-22T01:42:11.559" v="517" actId="1076"/>
          <ac:spMkLst>
            <pc:docMk/>
            <pc:sldMk cId="3915102325" sldId="256"/>
            <ac:spMk id="20" creationId="{C4316198-1785-1575-9A81-26183B37C356}"/>
          </ac:spMkLst>
        </pc:spChg>
        <pc:spChg chg="add mod">
          <ac:chgData name="mkenboren01@outlook.jp" userId="a9b58e5678d37c32" providerId="LiveId" clId="{72DCB907-95E5-4539-9951-04CE3CD63CDD}" dt="2025-08-22T00:51:48.778" v="460" actId="207"/>
          <ac:spMkLst>
            <pc:docMk/>
            <pc:sldMk cId="3915102325" sldId="256"/>
            <ac:spMk id="21" creationId="{D5DB6931-5F03-EA31-F8E6-EAF5187465F7}"/>
          </ac:spMkLst>
        </pc:spChg>
        <pc:spChg chg="mod">
          <ac:chgData name="mkenboren01@outlook.jp" userId="a9b58e5678d37c32" providerId="LiveId" clId="{72DCB907-95E5-4539-9951-04CE3CD63CDD}" dt="2025-08-22T00:44:43.433" v="260" actId="1076"/>
          <ac:spMkLst>
            <pc:docMk/>
            <pc:sldMk cId="3915102325" sldId="256"/>
            <ac:spMk id="25" creationId="{BD404FBF-2A02-9234-AAE4-670DFF6459D9}"/>
          </ac:spMkLst>
        </pc:spChg>
        <pc:spChg chg="mod">
          <ac:chgData name="mkenboren01@outlook.jp" userId="a9b58e5678d37c32" providerId="LiveId" clId="{72DCB907-95E5-4539-9951-04CE3CD63CDD}" dt="2025-08-22T00:44:54.671" v="262" actId="1076"/>
          <ac:spMkLst>
            <pc:docMk/>
            <pc:sldMk cId="3915102325" sldId="256"/>
            <ac:spMk id="26" creationId="{D1BD86C0-246D-CAB5-D8CB-9C51BEFAC085}"/>
          </ac:spMkLst>
        </pc:spChg>
        <pc:spChg chg="mod">
          <ac:chgData name="mkenboren01@outlook.jp" userId="a9b58e5678d37c32" providerId="LiveId" clId="{72DCB907-95E5-4539-9951-04CE3CD63CDD}" dt="2025-09-05T05:53:01.262" v="530" actId="1076"/>
          <ac:spMkLst>
            <pc:docMk/>
            <pc:sldMk cId="3915102325" sldId="256"/>
            <ac:spMk id="28" creationId="{88865B19-E896-E056-D266-A4CF145F12AE}"/>
          </ac:spMkLst>
        </pc:spChg>
        <pc:spChg chg="mod">
          <ac:chgData name="mkenboren01@outlook.jp" userId="a9b58e5678d37c32" providerId="LiveId" clId="{72DCB907-95E5-4539-9951-04CE3CD63CDD}" dt="2025-09-05T06:03:27.049" v="531" actId="1076"/>
          <ac:spMkLst>
            <pc:docMk/>
            <pc:sldMk cId="3915102325" sldId="256"/>
            <ac:spMk id="31" creationId="{45474A42-0282-C631-EDAF-A4B073089A1E}"/>
          </ac:spMkLst>
        </pc:spChg>
        <pc:spChg chg="mod">
          <ac:chgData name="mkenboren01@outlook.jp" userId="a9b58e5678d37c32" providerId="LiveId" clId="{72DCB907-95E5-4539-9951-04CE3CD63CDD}" dt="2025-08-22T00:45:11.634" v="264" actId="1076"/>
          <ac:spMkLst>
            <pc:docMk/>
            <pc:sldMk cId="3915102325" sldId="256"/>
            <ac:spMk id="38" creationId="{CA8C5AD7-B9E9-1494-42C4-489DB1188CBC}"/>
          </ac:spMkLst>
        </pc:spChg>
        <pc:spChg chg="mod">
          <ac:chgData name="mkenboren01@outlook.jp" userId="a9b58e5678d37c32" providerId="LiveId" clId="{72DCB907-95E5-4539-9951-04CE3CD63CDD}" dt="2025-08-22T01:48:18.019" v="523" actId="20577"/>
          <ac:spMkLst>
            <pc:docMk/>
            <pc:sldMk cId="3915102325" sldId="256"/>
            <ac:spMk id="46" creationId="{37812BFD-3EE3-9104-3A00-F21438D33B43}"/>
          </ac:spMkLst>
        </pc:spChg>
        <pc:picChg chg="mod">
          <ac:chgData name="mkenboren01@outlook.jp" userId="a9b58e5678d37c32" providerId="LiveId" clId="{72DCB907-95E5-4539-9951-04CE3CD63CDD}" dt="2025-08-22T01:38:54.374" v="465" actId="1076"/>
          <ac:picMkLst>
            <pc:docMk/>
            <pc:sldMk cId="3915102325" sldId="256"/>
            <ac:picMk id="7" creationId="{695AF830-EF3F-34F4-B2CC-5949F1BA72BF}"/>
          </ac:picMkLst>
        </pc:picChg>
        <pc:picChg chg="add mod">
          <ac:chgData name="mkenboren01@outlook.jp" userId="a9b58e5678d37c32" providerId="LiveId" clId="{72DCB907-95E5-4539-9951-04CE3CD63CDD}" dt="2025-08-22T00:44:31.308" v="258" actId="1076"/>
          <ac:picMkLst>
            <pc:docMk/>
            <pc:sldMk cId="3915102325" sldId="256"/>
            <ac:picMk id="10" creationId="{A4220F9F-08FA-16B9-1BE5-49E932F52C00}"/>
          </ac:picMkLst>
        </pc:picChg>
        <pc:picChg chg="add mod">
          <ac:chgData name="mkenboren01@outlook.jp" userId="a9b58e5678d37c32" providerId="LiveId" clId="{72DCB907-95E5-4539-9951-04CE3CD63CDD}" dt="2025-08-22T01:40:01.079" v="478" actId="1076"/>
          <ac:picMkLst>
            <pc:docMk/>
            <pc:sldMk cId="3915102325" sldId="256"/>
            <ac:picMk id="15" creationId="{5D86279D-CF78-13A9-5123-A1011A1D4228}"/>
          </ac:picMkLst>
        </pc:picChg>
        <pc:picChg chg="add mod">
          <ac:chgData name="mkenboren01@outlook.jp" userId="a9b58e5678d37c32" providerId="LiveId" clId="{72DCB907-95E5-4539-9951-04CE3CD63CDD}" dt="2025-09-05T05:52:41.626" v="527" actId="1076"/>
          <ac:picMkLst>
            <pc:docMk/>
            <pc:sldMk cId="3915102325" sldId="256"/>
            <ac:picMk id="19" creationId="{6DB9DB67-149C-38F5-13BA-5769538B0696}"/>
          </ac:picMkLst>
        </pc:picChg>
        <pc:picChg chg="mod">
          <ac:chgData name="mkenboren01@outlook.jp" userId="a9b58e5678d37c32" providerId="LiveId" clId="{72DCB907-95E5-4539-9951-04CE3CD63CDD}" dt="2025-09-05T05:52:54.931" v="529" actId="1076"/>
          <ac:picMkLst>
            <pc:docMk/>
            <pc:sldMk cId="3915102325" sldId="256"/>
            <ac:picMk id="22" creationId="{A065C5F8-3899-52B4-DFDD-CAF1E270A5A8}"/>
          </ac:picMkLst>
        </pc:picChg>
        <pc:picChg chg="mod">
          <ac:chgData name="mkenboren01@outlook.jp" userId="a9b58e5678d37c32" providerId="LiveId" clId="{72DCB907-95E5-4539-9951-04CE3CD63CDD}" dt="2025-08-22T00:44:34.665" v="259" actId="1076"/>
          <ac:picMkLst>
            <pc:docMk/>
            <pc:sldMk cId="3915102325" sldId="256"/>
            <ac:picMk id="30" creationId="{9E71E825-7845-11FB-7304-2BCC34AA1772}"/>
          </ac:picMkLst>
        </pc:picChg>
        <pc:picChg chg="mod">
          <ac:chgData name="mkenboren01@outlook.jp" userId="a9b58e5678d37c32" providerId="LiveId" clId="{72DCB907-95E5-4539-9951-04CE3CD63CDD}" dt="2025-08-22T00:46:25.200" v="283" actId="1076"/>
          <ac:picMkLst>
            <pc:docMk/>
            <pc:sldMk cId="3915102325" sldId="256"/>
            <ac:picMk id="41" creationId="{90C8DD07-B45B-2D9A-28A2-B466E1776A53}"/>
          </ac:picMkLst>
        </pc:picChg>
      </pc:sldChg>
    </pc:docChg>
  </pc:docChgLst>
  <pc:docChgLst>
    <pc:chgData name="mkenboren01@outlook.jp" userId="a9b58e5678d37c32" providerId="LiveId" clId="{C0F1EEF9-389E-442B-AAA9-8175EF870EB4}"/>
    <pc:docChg chg="undo custSel modSld">
      <pc:chgData name="mkenboren01@outlook.jp" userId="a9b58e5678d37c32" providerId="LiveId" clId="{C0F1EEF9-389E-442B-AAA9-8175EF870EB4}" dt="2025-08-07T04:13:29.801" v="615" actId="14100"/>
      <pc:docMkLst>
        <pc:docMk/>
      </pc:docMkLst>
      <pc:sldChg chg="addSp delSp modSp mod">
        <pc:chgData name="mkenboren01@outlook.jp" userId="a9b58e5678d37c32" providerId="LiveId" clId="{C0F1EEF9-389E-442B-AAA9-8175EF870EB4}" dt="2025-08-07T04:13:29.801" v="615" actId="14100"/>
        <pc:sldMkLst>
          <pc:docMk/>
          <pc:sldMk cId="3915102325"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30" y="0"/>
            <a:ext cx="4275403" cy="337958"/>
          </a:xfrm>
          <a:prstGeom prst="rect">
            <a:avLst/>
          </a:prstGeom>
        </p:spPr>
        <p:txBody>
          <a:bodyPr vert="horz" lIns="91440" tIns="45720" rIns="91440" bIns="45720" rtlCol="0"/>
          <a:lstStyle>
            <a:lvl1pPr algn="r">
              <a:defRPr sz="1200"/>
            </a:lvl1pPr>
          </a:lstStyle>
          <a:p>
            <a:fld id="{FBF38241-9070-4521-B4EC-DB8CFABC0959}" type="datetimeFigureOut">
              <a:rPr kumimoji="1" lang="ja-JP" altLang="en-US" smtClean="0"/>
              <a:t>2025/9/8</a:t>
            </a:fld>
            <a:endParaRPr kumimoji="1" lang="ja-JP" altLang="en-US"/>
          </a:p>
        </p:txBody>
      </p:sp>
      <p:sp>
        <p:nvSpPr>
          <p:cNvPr id="4" name="スライド イメージ プレースホルダー 3"/>
          <p:cNvSpPr>
            <a:spLocks noGrp="1" noRot="1" noChangeAspect="1"/>
          </p:cNvSpPr>
          <p:nvPr>
            <p:ph type="sldImg" idx="2"/>
          </p:nvPr>
        </p:nvSpPr>
        <p:spPr>
          <a:xfrm>
            <a:off x="4214813" y="841375"/>
            <a:ext cx="14366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8"/>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30" y="6397807"/>
            <a:ext cx="4275403" cy="337957"/>
          </a:xfrm>
          <a:prstGeom prst="rect">
            <a:avLst/>
          </a:prstGeom>
        </p:spPr>
        <p:txBody>
          <a:bodyPr vert="horz" lIns="91440" tIns="45720" rIns="91440" bIns="45720" rtlCol="0" anchor="b"/>
          <a:lstStyle>
            <a:lvl1pPr algn="r">
              <a:defRPr sz="1200"/>
            </a:lvl1pPr>
          </a:lstStyle>
          <a:p>
            <a:fld id="{8F3B67F4-81AE-42A0-92C3-6D3EFB7CC5B8}" type="slidenum">
              <a:rPr kumimoji="1" lang="ja-JP" altLang="en-US" smtClean="0"/>
              <a:t>‹#›</a:t>
            </a:fld>
            <a:endParaRPr kumimoji="1" lang="ja-JP" altLang="en-US"/>
          </a:p>
        </p:txBody>
      </p:sp>
    </p:spTree>
    <p:extLst>
      <p:ext uri="{BB962C8B-B14F-4D97-AF65-F5344CB8AC3E}">
        <p14:creationId xmlns:p14="http://schemas.microsoft.com/office/powerpoint/2010/main" val="1005052415"/>
      </p:ext>
    </p:extLst>
  </p:cSld>
  <p:clrMap bg1="lt1" tx1="dk1" bg2="lt2" tx2="dk2" accent1="accent1" accent2="accent2" accent3="accent3" accent4="accent4" accent5="accent5" accent6="accent6" hlink="hlink" folHlink="folHlink"/>
  <p:notesStyle>
    <a:lvl1pPr marL="0" algn="l" defTabSz="913881" rtl="0" eaLnBrk="1" latinLnBrk="0" hangingPunct="1">
      <a:defRPr kumimoji="1" sz="1198" kern="1200">
        <a:solidFill>
          <a:schemeClr val="tx1"/>
        </a:solidFill>
        <a:latin typeface="+mn-lt"/>
        <a:ea typeface="+mn-ea"/>
        <a:cs typeface="+mn-cs"/>
      </a:defRPr>
    </a:lvl1pPr>
    <a:lvl2pPr marL="456943" algn="l" defTabSz="913881" rtl="0" eaLnBrk="1" latinLnBrk="0" hangingPunct="1">
      <a:defRPr kumimoji="1" sz="1198" kern="1200">
        <a:solidFill>
          <a:schemeClr val="tx1"/>
        </a:solidFill>
        <a:latin typeface="+mn-lt"/>
        <a:ea typeface="+mn-ea"/>
        <a:cs typeface="+mn-cs"/>
      </a:defRPr>
    </a:lvl2pPr>
    <a:lvl3pPr marL="913881" algn="l" defTabSz="913881" rtl="0" eaLnBrk="1" latinLnBrk="0" hangingPunct="1">
      <a:defRPr kumimoji="1" sz="1198" kern="1200">
        <a:solidFill>
          <a:schemeClr val="tx1"/>
        </a:solidFill>
        <a:latin typeface="+mn-lt"/>
        <a:ea typeface="+mn-ea"/>
        <a:cs typeface="+mn-cs"/>
      </a:defRPr>
    </a:lvl3pPr>
    <a:lvl4pPr marL="1370824" algn="l" defTabSz="913881" rtl="0" eaLnBrk="1" latinLnBrk="0" hangingPunct="1">
      <a:defRPr kumimoji="1" sz="1198" kern="1200">
        <a:solidFill>
          <a:schemeClr val="tx1"/>
        </a:solidFill>
        <a:latin typeface="+mn-lt"/>
        <a:ea typeface="+mn-ea"/>
        <a:cs typeface="+mn-cs"/>
      </a:defRPr>
    </a:lvl4pPr>
    <a:lvl5pPr marL="1827763" algn="l" defTabSz="913881" rtl="0" eaLnBrk="1" latinLnBrk="0" hangingPunct="1">
      <a:defRPr kumimoji="1" sz="1198" kern="1200">
        <a:solidFill>
          <a:schemeClr val="tx1"/>
        </a:solidFill>
        <a:latin typeface="+mn-lt"/>
        <a:ea typeface="+mn-ea"/>
        <a:cs typeface="+mn-cs"/>
      </a:defRPr>
    </a:lvl5pPr>
    <a:lvl6pPr marL="2284711" algn="l" defTabSz="913881" rtl="0" eaLnBrk="1" latinLnBrk="0" hangingPunct="1">
      <a:defRPr kumimoji="1" sz="1198" kern="1200">
        <a:solidFill>
          <a:schemeClr val="tx1"/>
        </a:solidFill>
        <a:latin typeface="+mn-lt"/>
        <a:ea typeface="+mn-ea"/>
        <a:cs typeface="+mn-cs"/>
      </a:defRPr>
    </a:lvl6pPr>
    <a:lvl7pPr marL="2741649" algn="l" defTabSz="913881" rtl="0" eaLnBrk="1" latinLnBrk="0" hangingPunct="1">
      <a:defRPr kumimoji="1" sz="1198" kern="1200">
        <a:solidFill>
          <a:schemeClr val="tx1"/>
        </a:solidFill>
        <a:latin typeface="+mn-lt"/>
        <a:ea typeface="+mn-ea"/>
        <a:cs typeface="+mn-cs"/>
      </a:defRPr>
    </a:lvl7pPr>
    <a:lvl8pPr marL="3198592" algn="l" defTabSz="913881" rtl="0" eaLnBrk="1" latinLnBrk="0" hangingPunct="1">
      <a:defRPr kumimoji="1" sz="1198" kern="1200">
        <a:solidFill>
          <a:schemeClr val="tx1"/>
        </a:solidFill>
        <a:latin typeface="+mn-lt"/>
        <a:ea typeface="+mn-ea"/>
        <a:cs typeface="+mn-cs"/>
      </a:defRPr>
    </a:lvl8pPr>
    <a:lvl9pPr marL="3655535" algn="l" defTabSz="913881" rtl="0" eaLnBrk="1" latinLnBrk="0" hangingPunct="1">
      <a:defRPr kumimoji="1" sz="11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14813" y="841375"/>
            <a:ext cx="1436687" cy="22733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F3B67F4-81AE-42A0-92C3-6D3EFB7CC5B8}" type="slidenum">
              <a:rPr kumimoji="1" lang="ja-JP" altLang="en-US" smtClean="0"/>
              <a:t>1</a:t>
            </a:fld>
            <a:endParaRPr kumimoji="1" lang="ja-JP" altLang="en-US"/>
          </a:p>
        </p:txBody>
      </p:sp>
    </p:spTree>
    <p:extLst>
      <p:ext uri="{BB962C8B-B14F-4D97-AF65-F5344CB8AC3E}">
        <p14:creationId xmlns:p14="http://schemas.microsoft.com/office/powerpoint/2010/main" val="269142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E67E55-99FA-D3D4-6611-27B235DA3CDB}"/>
              </a:ext>
            </a:extLst>
          </p:cNvPr>
          <p:cNvSpPr>
            <a:spLocks noGrp="1"/>
          </p:cNvSpPr>
          <p:nvPr>
            <p:ph type="ctrTitle"/>
          </p:nvPr>
        </p:nvSpPr>
        <p:spPr>
          <a:xfrm>
            <a:off x="4049962" y="8381091"/>
            <a:ext cx="24299470" cy="17828894"/>
          </a:xfrm>
        </p:spPr>
        <p:txBody>
          <a:bodyPr anchor="b"/>
          <a:lstStyle>
            <a:lvl1pPr algn="ctr">
              <a:defRPr sz="252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155E847-650B-ECF5-0D50-CE7C64988A33}"/>
              </a:ext>
            </a:extLst>
          </p:cNvPr>
          <p:cNvSpPr>
            <a:spLocks noGrp="1"/>
          </p:cNvSpPr>
          <p:nvPr>
            <p:ph type="subTitle" idx="1"/>
          </p:nvPr>
        </p:nvSpPr>
        <p:spPr>
          <a:xfrm>
            <a:off x="4049962" y="26896743"/>
            <a:ext cx="24299470" cy="12361543"/>
          </a:xfrm>
        </p:spPr>
        <p:txBody>
          <a:bodyPr/>
          <a:lstStyle>
            <a:lvl1pPr marL="0" indent="0" algn="ctr">
              <a:buNone/>
              <a:defRPr sz="10090"/>
            </a:lvl1pPr>
            <a:lvl2pPr marL="1920353" indent="0" algn="ctr">
              <a:buNone/>
              <a:defRPr sz="8400"/>
            </a:lvl2pPr>
            <a:lvl3pPr marL="3840721" indent="0" algn="ctr">
              <a:buNone/>
              <a:defRPr sz="7552"/>
            </a:lvl3pPr>
            <a:lvl4pPr marL="5761084" indent="0" algn="ctr">
              <a:buNone/>
              <a:defRPr sz="6725"/>
            </a:lvl4pPr>
            <a:lvl5pPr marL="7681431" indent="0" algn="ctr">
              <a:buNone/>
              <a:defRPr sz="6725"/>
            </a:lvl5pPr>
            <a:lvl6pPr marL="9601789" indent="0" algn="ctr">
              <a:buNone/>
              <a:defRPr sz="6725"/>
            </a:lvl6pPr>
            <a:lvl7pPr marL="11522157" indent="0" algn="ctr">
              <a:buNone/>
              <a:defRPr sz="6725"/>
            </a:lvl7pPr>
            <a:lvl8pPr marL="12152024" indent="0" algn="ctr">
              <a:buNone/>
              <a:defRPr sz="6725"/>
            </a:lvl8pPr>
            <a:lvl9pPr marL="12152024" indent="0" algn="ctr">
              <a:buNone/>
              <a:defRPr sz="6725"/>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0FAACE2-C93D-FF91-795E-EE42844E4D73}"/>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02CBBEC9-2689-9FA3-3F49-70D8DDAF97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650795-189A-CA6B-4C38-9E1CA2091117}"/>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42182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D8E889-C0E6-6C16-6C15-D9F854601C2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B6CAE54-DC86-D445-305A-C1CA6472234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3E48D7-B06F-47BF-5FED-DCCEB342ED04}"/>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C590E941-6756-847A-A50F-834F2AD6CA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26B212-ECF7-75A7-BDE7-CFC63BBBAD06}"/>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62642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F3123FB-3C14-BD05-9BAE-45B2C4F9E428}"/>
              </a:ext>
            </a:extLst>
          </p:cNvPr>
          <p:cNvSpPr>
            <a:spLocks noGrp="1"/>
          </p:cNvSpPr>
          <p:nvPr>
            <p:ph type="title" orient="vert"/>
          </p:nvPr>
        </p:nvSpPr>
        <p:spPr>
          <a:xfrm>
            <a:off x="23189538" y="2727153"/>
            <a:ext cx="6982344" cy="43392089"/>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4862D9-B425-2BC1-66EE-EBA4B0399D6C}"/>
              </a:ext>
            </a:extLst>
          </p:cNvPr>
          <p:cNvSpPr>
            <a:spLocks noGrp="1"/>
          </p:cNvSpPr>
          <p:nvPr>
            <p:ph type="body" orient="vert" idx="1"/>
          </p:nvPr>
        </p:nvSpPr>
        <p:spPr>
          <a:xfrm>
            <a:off x="2227500" y="2727153"/>
            <a:ext cx="20242057" cy="4339208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526487-439F-D637-B590-CE1989956AF8}"/>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5F23BF12-4EC7-55EA-4FAC-2259835ECD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3D0683-3EB1-4D09-151C-C2BE472FF361}"/>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243131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8380311"/>
            <a:ext cx="27539395" cy="17827413"/>
          </a:xfrm>
        </p:spPr>
        <p:txBody>
          <a:bodyPr anchor="b"/>
          <a:lstStyle>
            <a:lvl1pPr algn="ctr">
              <a:defRPr sz="21259"/>
            </a:lvl1pPr>
          </a:lstStyle>
          <a:p>
            <a:r>
              <a:rPr lang="ja-JP" altLang="en-US"/>
              <a:t>マスター タイトルの書式設定</a:t>
            </a:r>
            <a:endParaRPr lang="en-US" dirty="0"/>
          </a:p>
        </p:txBody>
      </p:sp>
      <p:sp>
        <p:nvSpPr>
          <p:cNvPr id="3" name="Subtitle 2"/>
          <p:cNvSpPr>
            <a:spLocks noGrp="1"/>
          </p:cNvSpPr>
          <p:nvPr>
            <p:ph type="subTitle" idx="1"/>
          </p:nvPr>
        </p:nvSpPr>
        <p:spPr>
          <a:xfrm>
            <a:off x="4049911" y="26895217"/>
            <a:ext cx="24299466" cy="12363023"/>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1061242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2945020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210578" y="12766055"/>
            <a:ext cx="27944386" cy="21300436"/>
          </a:xfrm>
        </p:spPr>
        <p:txBody>
          <a:bodyPr anchor="b"/>
          <a:lstStyle>
            <a:lvl1pPr>
              <a:defRPr sz="2125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210578" y="34268002"/>
            <a:ext cx="27944386" cy="1120139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3662755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227451" y="13631334"/>
            <a:ext cx="13769697" cy="324899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6402140" y="13631334"/>
            <a:ext cx="13769697" cy="324899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3502890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231671" y="2726278"/>
            <a:ext cx="27944386" cy="989753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31675" y="12552684"/>
            <a:ext cx="13706415" cy="6151876"/>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ja-JP" altLang="en-US"/>
              <a:t>マスター テキストの書式設定</a:t>
            </a:r>
          </a:p>
        </p:txBody>
      </p:sp>
      <p:sp>
        <p:nvSpPr>
          <p:cNvPr id="4" name="Content Placeholder 3"/>
          <p:cNvSpPr>
            <a:spLocks noGrp="1"/>
          </p:cNvSpPr>
          <p:nvPr>
            <p:ph sz="half" idx="2"/>
          </p:nvPr>
        </p:nvSpPr>
        <p:spPr>
          <a:xfrm>
            <a:off x="2231675" y="18704560"/>
            <a:ext cx="13706415" cy="275115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6402142" y="12552684"/>
            <a:ext cx="13773917" cy="6151876"/>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ja-JP" altLang="en-US"/>
              <a:t>マスター テキストの書式設定</a:t>
            </a:r>
          </a:p>
        </p:txBody>
      </p:sp>
      <p:sp>
        <p:nvSpPr>
          <p:cNvPr id="6" name="Content Placeholder 5"/>
          <p:cNvSpPr>
            <a:spLocks noGrp="1"/>
          </p:cNvSpPr>
          <p:nvPr>
            <p:ph sz="quarter" idx="4"/>
          </p:nvPr>
        </p:nvSpPr>
        <p:spPr>
          <a:xfrm>
            <a:off x="16402142" y="18704560"/>
            <a:ext cx="13773917" cy="275115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3289763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28242864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3562363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231671" y="3413760"/>
            <a:ext cx="10449614" cy="11948160"/>
          </a:xfrm>
        </p:spPr>
        <p:txBody>
          <a:bodyPr anchor="b"/>
          <a:lstStyle>
            <a:lvl1pPr>
              <a:defRPr sz="11338"/>
            </a:lvl1pPr>
          </a:lstStyle>
          <a:p>
            <a:r>
              <a:rPr lang="ja-JP" altLang="en-US"/>
              <a:t>マスター タイトルの書式設定</a:t>
            </a:r>
            <a:endParaRPr lang="en-US" dirty="0"/>
          </a:p>
        </p:txBody>
      </p:sp>
      <p:sp>
        <p:nvSpPr>
          <p:cNvPr id="3" name="Content Placeholder 2"/>
          <p:cNvSpPr>
            <a:spLocks noGrp="1"/>
          </p:cNvSpPr>
          <p:nvPr>
            <p:ph idx="1"/>
          </p:nvPr>
        </p:nvSpPr>
        <p:spPr>
          <a:xfrm>
            <a:off x="13773917" y="7372785"/>
            <a:ext cx="16402140" cy="3638973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231671" y="15361920"/>
            <a:ext cx="10449614" cy="2845985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334496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1A1822-A181-257D-A7B5-F4AAC935C85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999EFB-16A5-0BF5-2072-AB6FED499D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711F2E-1C0B-719B-AE0B-7034B5E51432}"/>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3DB74225-4CE0-1195-3F79-32BD65F7CC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B841C0-53A2-0B0E-3F46-5CEEB0E50453}"/>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73400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231671" y="3413760"/>
            <a:ext cx="10449614" cy="11948160"/>
          </a:xfrm>
        </p:spPr>
        <p:txBody>
          <a:bodyPr anchor="b"/>
          <a:lstStyle>
            <a:lvl1pPr>
              <a:defRPr sz="1133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3773917" y="7372785"/>
            <a:ext cx="16402140" cy="3638973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231671" y="15361920"/>
            <a:ext cx="10449614" cy="2845985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767417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1378507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726267"/>
            <a:ext cx="6986096" cy="4339505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227453" y="2726267"/>
            <a:ext cx="20553298" cy="4339505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7816C0-3812-4B82-86B4-4E1E211FFDE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89F398-B973-4D38-A924-CF9510B8DC90}" type="slidenum">
              <a:rPr kumimoji="1" lang="ja-JP" altLang="en-US" smtClean="0"/>
              <a:t>‹#›</a:t>
            </a:fld>
            <a:endParaRPr kumimoji="1" lang="ja-JP" altLang="en-US"/>
          </a:p>
        </p:txBody>
      </p:sp>
    </p:spTree>
    <p:extLst>
      <p:ext uri="{BB962C8B-B14F-4D97-AF65-F5344CB8AC3E}">
        <p14:creationId xmlns:p14="http://schemas.microsoft.com/office/powerpoint/2010/main" val="260294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9E2BE1-08EE-25C8-5D3F-221222FCF743}"/>
              </a:ext>
            </a:extLst>
          </p:cNvPr>
          <p:cNvSpPr>
            <a:spLocks noGrp="1"/>
          </p:cNvSpPr>
          <p:nvPr>
            <p:ph type="title"/>
          </p:nvPr>
        </p:nvSpPr>
        <p:spPr>
          <a:xfrm>
            <a:off x="2212505" y="12768410"/>
            <a:ext cx="27944385" cy="21295995"/>
          </a:xfrm>
        </p:spPr>
        <p:txBody>
          <a:bodyPr anchor="b"/>
          <a:lstStyle>
            <a:lvl1pPr>
              <a:defRPr sz="252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02D08B-4F16-BF6D-54AA-0E891014E952}"/>
              </a:ext>
            </a:extLst>
          </p:cNvPr>
          <p:cNvSpPr>
            <a:spLocks noGrp="1"/>
          </p:cNvSpPr>
          <p:nvPr>
            <p:ph type="body" idx="1"/>
          </p:nvPr>
        </p:nvSpPr>
        <p:spPr>
          <a:xfrm>
            <a:off x="2212505" y="34270980"/>
            <a:ext cx="27944385" cy="11201403"/>
          </a:xfrm>
        </p:spPr>
        <p:txBody>
          <a:bodyPr/>
          <a:lstStyle>
            <a:lvl1pPr marL="0" indent="0">
              <a:buNone/>
              <a:defRPr sz="10090">
                <a:solidFill>
                  <a:schemeClr val="tx1">
                    <a:tint val="75000"/>
                  </a:schemeClr>
                </a:solidFill>
              </a:defRPr>
            </a:lvl1pPr>
            <a:lvl2pPr marL="1920353" indent="0">
              <a:buNone/>
              <a:defRPr sz="8400">
                <a:solidFill>
                  <a:schemeClr val="tx1">
                    <a:tint val="75000"/>
                  </a:schemeClr>
                </a:solidFill>
              </a:defRPr>
            </a:lvl2pPr>
            <a:lvl3pPr marL="3840721" indent="0">
              <a:buNone/>
              <a:defRPr sz="7552">
                <a:solidFill>
                  <a:schemeClr val="tx1">
                    <a:tint val="75000"/>
                  </a:schemeClr>
                </a:solidFill>
              </a:defRPr>
            </a:lvl3pPr>
            <a:lvl4pPr marL="5761084" indent="0">
              <a:buNone/>
              <a:defRPr sz="6725">
                <a:solidFill>
                  <a:schemeClr val="tx1">
                    <a:tint val="75000"/>
                  </a:schemeClr>
                </a:solidFill>
              </a:defRPr>
            </a:lvl4pPr>
            <a:lvl5pPr marL="7681431" indent="0">
              <a:buNone/>
              <a:defRPr sz="6725">
                <a:solidFill>
                  <a:schemeClr val="tx1">
                    <a:tint val="75000"/>
                  </a:schemeClr>
                </a:solidFill>
              </a:defRPr>
            </a:lvl5pPr>
            <a:lvl6pPr marL="9601789" indent="0">
              <a:buNone/>
              <a:defRPr sz="6725">
                <a:solidFill>
                  <a:schemeClr val="tx1">
                    <a:tint val="75000"/>
                  </a:schemeClr>
                </a:solidFill>
              </a:defRPr>
            </a:lvl6pPr>
            <a:lvl7pPr marL="11522157" indent="0">
              <a:buNone/>
              <a:defRPr sz="6725">
                <a:solidFill>
                  <a:schemeClr val="tx1">
                    <a:tint val="75000"/>
                  </a:schemeClr>
                </a:solidFill>
              </a:defRPr>
            </a:lvl7pPr>
            <a:lvl8pPr marL="12152024" indent="0">
              <a:buNone/>
              <a:defRPr sz="6725">
                <a:solidFill>
                  <a:schemeClr val="tx1">
                    <a:tint val="75000"/>
                  </a:schemeClr>
                </a:solidFill>
              </a:defRPr>
            </a:lvl8pPr>
            <a:lvl9pPr marL="12152024" indent="0">
              <a:buNone/>
              <a:defRPr sz="6725">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E9CEC56-FC4B-4467-6669-1A64DDFE42FD}"/>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591DA31E-4660-EB28-8442-AB5E7E2198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6635FB-E8FF-7664-3AA3-4DB36C4A98BE}"/>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27585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B176CE-2CEC-4326-5913-43CA1AD2097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1E9F55-3252-0FDA-8AC9-27027737AA16}"/>
              </a:ext>
            </a:extLst>
          </p:cNvPr>
          <p:cNvSpPr>
            <a:spLocks noGrp="1"/>
          </p:cNvSpPr>
          <p:nvPr>
            <p:ph sz="half" idx="1"/>
          </p:nvPr>
        </p:nvSpPr>
        <p:spPr>
          <a:xfrm>
            <a:off x="2227509" y="13628447"/>
            <a:ext cx="13612204" cy="3249073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A648661-C5AB-8E4E-829F-139045997D12}"/>
              </a:ext>
            </a:extLst>
          </p:cNvPr>
          <p:cNvSpPr>
            <a:spLocks noGrp="1"/>
          </p:cNvSpPr>
          <p:nvPr>
            <p:ph sz="half" idx="2"/>
          </p:nvPr>
        </p:nvSpPr>
        <p:spPr>
          <a:xfrm>
            <a:off x="16559706" y="13628447"/>
            <a:ext cx="13612204" cy="3249073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BC6C79E-1671-1E13-18DA-7E16CF570016}"/>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6" name="フッター プレースホルダー 5">
            <a:extLst>
              <a:ext uri="{FF2B5EF4-FFF2-40B4-BE49-F238E27FC236}">
                <a16:creationId xmlns:a16="http://schemas.microsoft.com/office/drawing/2014/main" id="{7E4362EB-065A-3298-70EE-7F4D3F6F4A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EF0329-DB89-EC80-066D-77085DC039AB}"/>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192634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E58DBB-25B5-E6B6-1FFE-2EFDFA6A8409}"/>
              </a:ext>
            </a:extLst>
          </p:cNvPr>
          <p:cNvSpPr>
            <a:spLocks noGrp="1"/>
          </p:cNvSpPr>
          <p:nvPr>
            <p:ph type="title"/>
          </p:nvPr>
        </p:nvSpPr>
        <p:spPr>
          <a:xfrm>
            <a:off x="2234998" y="2727029"/>
            <a:ext cx="27944385" cy="9894569"/>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A048A0-A0BD-35FB-7CE2-F388D257A367}"/>
              </a:ext>
            </a:extLst>
          </p:cNvPr>
          <p:cNvSpPr>
            <a:spLocks noGrp="1"/>
          </p:cNvSpPr>
          <p:nvPr>
            <p:ph type="body" idx="1"/>
          </p:nvPr>
        </p:nvSpPr>
        <p:spPr>
          <a:xfrm>
            <a:off x="2234991" y="12554928"/>
            <a:ext cx="13702202" cy="6147435"/>
          </a:xfrm>
        </p:spPr>
        <p:txBody>
          <a:bodyPr anchor="b"/>
          <a:lstStyle>
            <a:lvl1pPr marL="0" indent="0">
              <a:buNone/>
              <a:defRPr sz="10090" b="1"/>
            </a:lvl1pPr>
            <a:lvl2pPr marL="1920353" indent="0">
              <a:buNone/>
              <a:defRPr sz="8400" b="1"/>
            </a:lvl2pPr>
            <a:lvl3pPr marL="3840721" indent="0">
              <a:buNone/>
              <a:defRPr sz="7552" b="1"/>
            </a:lvl3pPr>
            <a:lvl4pPr marL="5761084" indent="0">
              <a:buNone/>
              <a:defRPr sz="6725" b="1"/>
            </a:lvl4pPr>
            <a:lvl5pPr marL="7681431" indent="0">
              <a:buNone/>
              <a:defRPr sz="6725" b="1"/>
            </a:lvl5pPr>
            <a:lvl6pPr marL="9601789" indent="0">
              <a:buNone/>
              <a:defRPr sz="6725" b="1"/>
            </a:lvl6pPr>
            <a:lvl7pPr marL="11522157" indent="0">
              <a:buNone/>
              <a:defRPr sz="6725" b="1"/>
            </a:lvl7pPr>
            <a:lvl8pPr marL="12152024" indent="0">
              <a:buNone/>
              <a:defRPr sz="6725" b="1"/>
            </a:lvl8pPr>
            <a:lvl9pPr marL="12152024" indent="0">
              <a:buNone/>
              <a:defRPr sz="6725"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9D031AD-FE32-EE38-599F-CD55ECB9293C}"/>
              </a:ext>
            </a:extLst>
          </p:cNvPr>
          <p:cNvSpPr>
            <a:spLocks noGrp="1"/>
          </p:cNvSpPr>
          <p:nvPr>
            <p:ph sz="half" idx="2"/>
          </p:nvPr>
        </p:nvSpPr>
        <p:spPr>
          <a:xfrm>
            <a:off x="2234991" y="18702434"/>
            <a:ext cx="13702202" cy="275167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B70671F-54FC-AE20-0C49-86A785AA59DB}"/>
              </a:ext>
            </a:extLst>
          </p:cNvPr>
          <p:cNvSpPr>
            <a:spLocks noGrp="1"/>
          </p:cNvSpPr>
          <p:nvPr>
            <p:ph type="body" sz="quarter" idx="3"/>
          </p:nvPr>
        </p:nvSpPr>
        <p:spPr>
          <a:xfrm>
            <a:off x="16402207" y="12554928"/>
            <a:ext cx="13777194" cy="6147435"/>
          </a:xfrm>
        </p:spPr>
        <p:txBody>
          <a:bodyPr anchor="b"/>
          <a:lstStyle>
            <a:lvl1pPr marL="0" indent="0">
              <a:buNone/>
              <a:defRPr sz="10090" b="1"/>
            </a:lvl1pPr>
            <a:lvl2pPr marL="1920353" indent="0">
              <a:buNone/>
              <a:defRPr sz="8400" b="1"/>
            </a:lvl2pPr>
            <a:lvl3pPr marL="3840721" indent="0">
              <a:buNone/>
              <a:defRPr sz="7552" b="1"/>
            </a:lvl3pPr>
            <a:lvl4pPr marL="5761084" indent="0">
              <a:buNone/>
              <a:defRPr sz="6725" b="1"/>
            </a:lvl4pPr>
            <a:lvl5pPr marL="7681431" indent="0">
              <a:buNone/>
              <a:defRPr sz="6725" b="1"/>
            </a:lvl5pPr>
            <a:lvl6pPr marL="9601789" indent="0">
              <a:buNone/>
              <a:defRPr sz="6725" b="1"/>
            </a:lvl6pPr>
            <a:lvl7pPr marL="11522157" indent="0">
              <a:buNone/>
              <a:defRPr sz="6725" b="1"/>
            </a:lvl7pPr>
            <a:lvl8pPr marL="12152024" indent="0">
              <a:buNone/>
              <a:defRPr sz="6725" b="1"/>
            </a:lvl8pPr>
            <a:lvl9pPr marL="12152024" indent="0">
              <a:buNone/>
              <a:defRPr sz="6725"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603A1F6-ABC3-7E18-324E-C46A498BA0E3}"/>
              </a:ext>
            </a:extLst>
          </p:cNvPr>
          <p:cNvSpPr>
            <a:spLocks noGrp="1"/>
          </p:cNvSpPr>
          <p:nvPr>
            <p:ph sz="quarter" idx="4"/>
          </p:nvPr>
        </p:nvSpPr>
        <p:spPr>
          <a:xfrm>
            <a:off x="16402207" y="18702434"/>
            <a:ext cx="13777194" cy="275167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4037DAA-ADBA-A273-6688-C00BCC123B08}"/>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8" name="フッター プレースホルダー 7">
            <a:extLst>
              <a:ext uri="{FF2B5EF4-FFF2-40B4-BE49-F238E27FC236}">
                <a16:creationId xmlns:a16="http://schemas.microsoft.com/office/drawing/2014/main" id="{608F9090-007E-AFD0-CC87-1E3ABF3C20F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FAFE060-127C-2F73-3F15-6E06517CD2FA}"/>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201449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3E445B-F57B-E2EF-4FDC-9C25490F02D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DC3E0A8-4321-1792-3924-1FAFF9734EBD}"/>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4" name="フッター プレースホルダー 3">
            <a:extLst>
              <a:ext uri="{FF2B5EF4-FFF2-40B4-BE49-F238E27FC236}">
                <a16:creationId xmlns:a16="http://schemas.microsoft.com/office/drawing/2014/main" id="{D39367E5-721C-75A8-DEC4-0E16C61B7BF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A4C8086-7375-42D7-332F-3DE6DA4E2D37}"/>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1737502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FC28F1-6261-58C5-9DF8-923EF20CB567}"/>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3" name="フッター プレースホルダー 2">
            <a:extLst>
              <a:ext uri="{FF2B5EF4-FFF2-40B4-BE49-F238E27FC236}">
                <a16:creationId xmlns:a16="http://schemas.microsoft.com/office/drawing/2014/main" id="{E2BD590A-7504-C64A-023D-B35F1EC855F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1CAED1C-DD0E-8E33-4516-3DD3B8BBB9BD}"/>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3197054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3F8A6B-B009-D2DA-8AAB-42D023726294}"/>
              </a:ext>
            </a:extLst>
          </p:cNvPr>
          <p:cNvSpPr>
            <a:spLocks noGrp="1"/>
          </p:cNvSpPr>
          <p:nvPr>
            <p:ph type="title"/>
          </p:nvPr>
        </p:nvSpPr>
        <p:spPr>
          <a:xfrm>
            <a:off x="2235001" y="3413781"/>
            <a:ext cx="10447277" cy="11948160"/>
          </a:xfrm>
        </p:spPr>
        <p:txBody>
          <a:bodyPr anchor="b"/>
          <a:lstStyle>
            <a:lvl1pPr>
              <a:defRPr sz="1344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A99CF8-2AD4-4E20-406F-A2F442063FDB}"/>
              </a:ext>
            </a:extLst>
          </p:cNvPr>
          <p:cNvSpPr>
            <a:spLocks noGrp="1"/>
          </p:cNvSpPr>
          <p:nvPr>
            <p:ph idx="1"/>
          </p:nvPr>
        </p:nvSpPr>
        <p:spPr>
          <a:xfrm>
            <a:off x="13777229" y="7374401"/>
            <a:ext cx="16402137" cy="36391214"/>
          </a:xfrm>
        </p:spPr>
        <p:txBody>
          <a:bodyPr/>
          <a:lstStyle>
            <a:lvl1pPr>
              <a:defRPr sz="13440"/>
            </a:lvl1pPr>
            <a:lvl2pPr>
              <a:defRPr sz="11765"/>
            </a:lvl2pPr>
            <a:lvl3pPr>
              <a:defRPr sz="10090"/>
            </a:lvl3pPr>
            <a:lvl4pPr>
              <a:defRPr sz="8400"/>
            </a:lvl4pPr>
            <a:lvl5pPr>
              <a:defRPr sz="8400"/>
            </a:lvl5pPr>
            <a:lvl6pPr>
              <a:defRPr sz="8400"/>
            </a:lvl6pPr>
            <a:lvl7pPr>
              <a:defRPr sz="8400"/>
            </a:lvl7pPr>
            <a:lvl8pPr>
              <a:defRPr sz="8400"/>
            </a:lvl8pPr>
            <a:lvl9pPr>
              <a:defRPr sz="8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D14912C-1647-3F54-3609-3D5CB3F96468}"/>
              </a:ext>
            </a:extLst>
          </p:cNvPr>
          <p:cNvSpPr>
            <a:spLocks noGrp="1"/>
          </p:cNvSpPr>
          <p:nvPr>
            <p:ph type="body" sz="half" idx="2"/>
          </p:nvPr>
        </p:nvSpPr>
        <p:spPr>
          <a:xfrm>
            <a:off x="2235001" y="15362025"/>
            <a:ext cx="10447277" cy="28456889"/>
          </a:xfrm>
        </p:spPr>
        <p:txBody>
          <a:bodyPr/>
          <a:lstStyle>
            <a:lvl1pPr marL="0" indent="0">
              <a:buNone/>
              <a:defRPr sz="6725"/>
            </a:lvl1pPr>
            <a:lvl2pPr marL="1920353" indent="0">
              <a:buNone/>
              <a:defRPr sz="5888"/>
            </a:lvl2pPr>
            <a:lvl3pPr marL="3840721" indent="0">
              <a:buNone/>
              <a:defRPr sz="5040"/>
            </a:lvl3pPr>
            <a:lvl4pPr marL="5761084" indent="0">
              <a:buNone/>
              <a:defRPr sz="4197"/>
            </a:lvl4pPr>
            <a:lvl5pPr marL="7681431" indent="0">
              <a:buNone/>
              <a:defRPr sz="4197"/>
            </a:lvl5pPr>
            <a:lvl6pPr marL="9601789" indent="0">
              <a:buNone/>
              <a:defRPr sz="4197"/>
            </a:lvl6pPr>
            <a:lvl7pPr marL="11522157" indent="0">
              <a:buNone/>
              <a:defRPr sz="4197"/>
            </a:lvl7pPr>
            <a:lvl8pPr marL="12152024" indent="0">
              <a:buNone/>
              <a:defRPr sz="4197"/>
            </a:lvl8pPr>
            <a:lvl9pPr marL="12152024" indent="0">
              <a:buNone/>
              <a:defRPr sz="419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755C02-4D91-1307-CF40-8678C4DB3E75}"/>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6" name="フッター プレースホルダー 5">
            <a:extLst>
              <a:ext uri="{FF2B5EF4-FFF2-40B4-BE49-F238E27FC236}">
                <a16:creationId xmlns:a16="http://schemas.microsoft.com/office/drawing/2014/main" id="{46BD190B-ADF1-C386-017D-ABAB1AA6CF0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11358B-8076-AE5C-98C5-07F175A65E4C}"/>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302873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46FB5F-C8AE-1F78-3B17-80918AA84F46}"/>
              </a:ext>
            </a:extLst>
          </p:cNvPr>
          <p:cNvSpPr>
            <a:spLocks noGrp="1"/>
          </p:cNvSpPr>
          <p:nvPr>
            <p:ph type="title"/>
          </p:nvPr>
        </p:nvSpPr>
        <p:spPr>
          <a:xfrm>
            <a:off x="2235001" y="3413781"/>
            <a:ext cx="10447277" cy="11948160"/>
          </a:xfrm>
        </p:spPr>
        <p:txBody>
          <a:bodyPr anchor="b"/>
          <a:lstStyle>
            <a:lvl1pPr>
              <a:defRPr sz="1344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A8CB5C0-F390-BDEE-B8A2-16521308F656}"/>
              </a:ext>
            </a:extLst>
          </p:cNvPr>
          <p:cNvSpPr>
            <a:spLocks noGrp="1"/>
          </p:cNvSpPr>
          <p:nvPr>
            <p:ph type="pic" idx="1"/>
          </p:nvPr>
        </p:nvSpPr>
        <p:spPr>
          <a:xfrm>
            <a:off x="13777229" y="7374401"/>
            <a:ext cx="16402137" cy="36391214"/>
          </a:xfrm>
        </p:spPr>
        <p:txBody>
          <a:bodyPr/>
          <a:lstStyle>
            <a:lvl1pPr marL="0" indent="0">
              <a:buNone/>
              <a:defRPr sz="13440"/>
            </a:lvl1pPr>
            <a:lvl2pPr marL="1920353" indent="0">
              <a:buNone/>
              <a:defRPr sz="11765"/>
            </a:lvl2pPr>
            <a:lvl3pPr marL="3840721" indent="0">
              <a:buNone/>
              <a:defRPr sz="10090"/>
            </a:lvl3pPr>
            <a:lvl4pPr marL="5761084" indent="0">
              <a:buNone/>
              <a:defRPr sz="8400"/>
            </a:lvl4pPr>
            <a:lvl5pPr marL="7681431" indent="0">
              <a:buNone/>
              <a:defRPr sz="8400"/>
            </a:lvl5pPr>
            <a:lvl6pPr marL="9601789" indent="0">
              <a:buNone/>
              <a:defRPr sz="8400"/>
            </a:lvl6pPr>
            <a:lvl7pPr marL="11522157" indent="0">
              <a:buNone/>
              <a:defRPr sz="8400"/>
            </a:lvl7pPr>
            <a:lvl8pPr marL="12152024" indent="0">
              <a:buNone/>
              <a:defRPr sz="8400"/>
            </a:lvl8pPr>
            <a:lvl9pPr marL="12152024" indent="0">
              <a:buNone/>
              <a:defRPr sz="8400"/>
            </a:lvl9pPr>
          </a:lstStyle>
          <a:p>
            <a:endParaRPr kumimoji="1" lang="ja-JP" altLang="en-US"/>
          </a:p>
        </p:txBody>
      </p:sp>
      <p:sp>
        <p:nvSpPr>
          <p:cNvPr id="4" name="テキスト プレースホルダー 3">
            <a:extLst>
              <a:ext uri="{FF2B5EF4-FFF2-40B4-BE49-F238E27FC236}">
                <a16:creationId xmlns:a16="http://schemas.microsoft.com/office/drawing/2014/main" id="{EF4F171D-AFE4-0FB4-BBE8-ED3DFBEE5B76}"/>
              </a:ext>
            </a:extLst>
          </p:cNvPr>
          <p:cNvSpPr>
            <a:spLocks noGrp="1"/>
          </p:cNvSpPr>
          <p:nvPr>
            <p:ph type="body" sz="half" idx="2"/>
          </p:nvPr>
        </p:nvSpPr>
        <p:spPr>
          <a:xfrm>
            <a:off x="2235001" y="15362025"/>
            <a:ext cx="10447277" cy="28456889"/>
          </a:xfrm>
        </p:spPr>
        <p:txBody>
          <a:bodyPr/>
          <a:lstStyle>
            <a:lvl1pPr marL="0" indent="0">
              <a:buNone/>
              <a:defRPr sz="6725"/>
            </a:lvl1pPr>
            <a:lvl2pPr marL="1920353" indent="0">
              <a:buNone/>
              <a:defRPr sz="5888"/>
            </a:lvl2pPr>
            <a:lvl3pPr marL="3840721" indent="0">
              <a:buNone/>
              <a:defRPr sz="5040"/>
            </a:lvl3pPr>
            <a:lvl4pPr marL="5761084" indent="0">
              <a:buNone/>
              <a:defRPr sz="4197"/>
            </a:lvl4pPr>
            <a:lvl5pPr marL="7681431" indent="0">
              <a:buNone/>
              <a:defRPr sz="4197"/>
            </a:lvl5pPr>
            <a:lvl6pPr marL="9601789" indent="0">
              <a:buNone/>
              <a:defRPr sz="4197"/>
            </a:lvl6pPr>
            <a:lvl7pPr marL="11522157" indent="0">
              <a:buNone/>
              <a:defRPr sz="4197"/>
            </a:lvl7pPr>
            <a:lvl8pPr marL="12152024" indent="0">
              <a:buNone/>
              <a:defRPr sz="4197"/>
            </a:lvl8pPr>
            <a:lvl9pPr marL="12152024" indent="0">
              <a:buNone/>
              <a:defRPr sz="419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F3E448-7A88-01C1-37BF-3AADA08B8D25}"/>
              </a:ext>
            </a:extLst>
          </p:cNvPr>
          <p:cNvSpPr>
            <a:spLocks noGrp="1"/>
          </p:cNvSpPr>
          <p:nvPr>
            <p:ph type="dt" sz="half" idx="10"/>
          </p:nvPr>
        </p:nvSpPr>
        <p:spPr/>
        <p:txBody>
          <a:bodyPr/>
          <a:lstStyle/>
          <a:p>
            <a:fld id="{2F4F6599-5D8E-4DAD-9A36-6B787A0017FA}" type="datetimeFigureOut">
              <a:rPr kumimoji="1" lang="ja-JP" altLang="en-US" smtClean="0"/>
              <a:t>2025/9/8</a:t>
            </a:fld>
            <a:endParaRPr kumimoji="1" lang="ja-JP" altLang="en-US"/>
          </a:p>
        </p:txBody>
      </p:sp>
      <p:sp>
        <p:nvSpPr>
          <p:cNvPr id="6" name="フッター プレースホルダー 5">
            <a:extLst>
              <a:ext uri="{FF2B5EF4-FFF2-40B4-BE49-F238E27FC236}">
                <a16:creationId xmlns:a16="http://schemas.microsoft.com/office/drawing/2014/main" id="{FC56483D-DEEF-AF31-7AE3-91B2E761A8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21EE98-83C6-7DAD-8224-1E1FC35DF040}"/>
              </a:ext>
            </a:extLst>
          </p:cNvPr>
          <p:cNvSpPr>
            <a:spLocks noGrp="1"/>
          </p:cNvSpPr>
          <p:nvPr>
            <p:ph type="sldNum" sz="quarter" idx="12"/>
          </p:nvPr>
        </p:nvSpPr>
        <p:spPr/>
        <p:txBody>
          <a:body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284755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76D990B-5CE3-A48C-DD89-5880768C66B6}"/>
              </a:ext>
            </a:extLst>
          </p:cNvPr>
          <p:cNvSpPr>
            <a:spLocks noGrp="1"/>
          </p:cNvSpPr>
          <p:nvPr>
            <p:ph type="title"/>
          </p:nvPr>
        </p:nvSpPr>
        <p:spPr>
          <a:xfrm>
            <a:off x="2227502" y="2727029"/>
            <a:ext cx="27944385" cy="9894569"/>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287F925-25F5-E355-11CD-C0B0F9D4FEF1}"/>
              </a:ext>
            </a:extLst>
          </p:cNvPr>
          <p:cNvSpPr>
            <a:spLocks noGrp="1"/>
          </p:cNvSpPr>
          <p:nvPr>
            <p:ph type="body" idx="1"/>
          </p:nvPr>
        </p:nvSpPr>
        <p:spPr>
          <a:xfrm>
            <a:off x="2227502" y="13628447"/>
            <a:ext cx="27944385" cy="3249073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65D2B6-F263-4453-EF0A-66C9A9F79095}"/>
              </a:ext>
            </a:extLst>
          </p:cNvPr>
          <p:cNvSpPr>
            <a:spLocks noGrp="1"/>
          </p:cNvSpPr>
          <p:nvPr>
            <p:ph type="dt" sz="half" idx="2"/>
          </p:nvPr>
        </p:nvSpPr>
        <p:spPr>
          <a:xfrm>
            <a:off x="2227460" y="47459382"/>
            <a:ext cx="7289839" cy="2727012"/>
          </a:xfrm>
          <a:prstGeom prst="rect">
            <a:avLst/>
          </a:prstGeom>
        </p:spPr>
        <p:txBody>
          <a:bodyPr vert="horz" lIns="91440" tIns="45720" rIns="91440" bIns="45720" rtlCol="0" anchor="ctr"/>
          <a:lstStyle>
            <a:lvl1pPr algn="l">
              <a:defRPr sz="5040">
                <a:solidFill>
                  <a:schemeClr val="tx1">
                    <a:tint val="75000"/>
                  </a:schemeClr>
                </a:solidFill>
              </a:defRPr>
            </a:lvl1pPr>
          </a:lstStyle>
          <a:p>
            <a:fld id="{2F4F6599-5D8E-4DAD-9A36-6B787A0017FA}" type="datetimeFigureOut">
              <a:rPr kumimoji="1" lang="ja-JP" altLang="en-US" smtClean="0"/>
              <a:t>2025/9/8</a:t>
            </a:fld>
            <a:endParaRPr kumimoji="1" lang="ja-JP" altLang="en-US"/>
          </a:p>
        </p:txBody>
      </p:sp>
      <p:sp>
        <p:nvSpPr>
          <p:cNvPr id="5" name="フッター プレースホルダー 4">
            <a:extLst>
              <a:ext uri="{FF2B5EF4-FFF2-40B4-BE49-F238E27FC236}">
                <a16:creationId xmlns:a16="http://schemas.microsoft.com/office/drawing/2014/main" id="{98BEC6A4-AC14-2084-66D7-882FC0BA0DF2}"/>
              </a:ext>
            </a:extLst>
          </p:cNvPr>
          <p:cNvSpPr>
            <a:spLocks noGrp="1"/>
          </p:cNvSpPr>
          <p:nvPr>
            <p:ph type="ftr" sz="quarter" idx="3"/>
          </p:nvPr>
        </p:nvSpPr>
        <p:spPr>
          <a:xfrm>
            <a:off x="10732304" y="47459382"/>
            <a:ext cx="10934765" cy="2727012"/>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ACB88E8-5683-3AB7-7E4F-26DE264474F1}"/>
              </a:ext>
            </a:extLst>
          </p:cNvPr>
          <p:cNvSpPr>
            <a:spLocks noGrp="1"/>
          </p:cNvSpPr>
          <p:nvPr>
            <p:ph type="sldNum" sz="quarter" idx="4"/>
          </p:nvPr>
        </p:nvSpPr>
        <p:spPr>
          <a:xfrm>
            <a:off x="22882006" y="47459382"/>
            <a:ext cx="7289839" cy="2727012"/>
          </a:xfrm>
          <a:prstGeom prst="rect">
            <a:avLst/>
          </a:prstGeom>
        </p:spPr>
        <p:txBody>
          <a:bodyPr vert="horz" lIns="91440" tIns="45720" rIns="91440" bIns="45720" rtlCol="0" anchor="ctr"/>
          <a:lstStyle>
            <a:lvl1pPr algn="r">
              <a:defRPr sz="5040">
                <a:solidFill>
                  <a:schemeClr val="tx1">
                    <a:tint val="75000"/>
                  </a:schemeClr>
                </a:solidFill>
              </a:defRPr>
            </a:lvl1p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807447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840721" rtl="0" eaLnBrk="1" latinLnBrk="0" hangingPunct="1">
        <a:lnSpc>
          <a:spcPct val="90000"/>
        </a:lnSpc>
        <a:spcBef>
          <a:spcPct val="0"/>
        </a:spcBef>
        <a:buNone/>
        <a:defRPr kumimoji="1" sz="18480" kern="1200">
          <a:solidFill>
            <a:schemeClr val="tx1"/>
          </a:solidFill>
          <a:latin typeface="+mj-lt"/>
          <a:ea typeface="+mj-ea"/>
          <a:cs typeface="+mj-cs"/>
        </a:defRPr>
      </a:lvl1pPr>
    </p:titleStyle>
    <p:bodyStyle>
      <a:lvl1pPr marL="960184" indent="-960184" algn="l" defTabSz="3840721" rtl="0" eaLnBrk="1" latinLnBrk="0" hangingPunct="1">
        <a:lnSpc>
          <a:spcPct val="90000"/>
        </a:lnSpc>
        <a:spcBef>
          <a:spcPts val="4197"/>
        </a:spcBef>
        <a:buFont typeface="Arial" panose="020B0604020202020204" pitchFamily="34" charset="0"/>
        <a:buChar char="•"/>
        <a:defRPr kumimoji="1" sz="11765" kern="1200">
          <a:solidFill>
            <a:schemeClr val="tx1"/>
          </a:solidFill>
          <a:latin typeface="+mn-lt"/>
          <a:ea typeface="+mn-ea"/>
          <a:cs typeface="+mn-cs"/>
        </a:defRPr>
      </a:lvl1pPr>
      <a:lvl2pPr marL="2880547" indent="-960184" algn="l" defTabSz="3840721" rtl="0" eaLnBrk="1" latinLnBrk="0" hangingPunct="1">
        <a:lnSpc>
          <a:spcPct val="90000"/>
        </a:lnSpc>
        <a:spcBef>
          <a:spcPts val="2094"/>
        </a:spcBef>
        <a:buFont typeface="Arial" panose="020B0604020202020204" pitchFamily="34" charset="0"/>
        <a:buChar char="•"/>
        <a:defRPr kumimoji="1" sz="10090" kern="1200">
          <a:solidFill>
            <a:schemeClr val="tx1"/>
          </a:solidFill>
          <a:latin typeface="+mn-lt"/>
          <a:ea typeface="+mn-ea"/>
          <a:cs typeface="+mn-cs"/>
        </a:defRPr>
      </a:lvl2pPr>
      <a:lvl3pPr marL="4800895" indent="-960184" algn="l" defTabSz="3840721" rtl="0" eaLnBrk="1" latinLnBrk="0" hangingPunct="1">
        <a:lnSpc>
          <a:spcPct val="90000"/>
        </a:lnSpc>
        <a:spcBef>
          <a:spcPts val="2094"/>
        </a:spcBef>
        <a:buFont typeface="Arial" panose="020B0604020202020204" pitchFamily="34" charset="0"/>
        <a:buChar char="•"/>
        <a:defRPr kumimoji="1" sz="8400" kern="1200">
          <a:solidFill>
            <a:schemeClr val="tx1"/>
          </a:solidFill>
          <a:latin typeface="+mn-lt"/>
          <a:ea typeface="+mn-ea"/>
          <a:cs typeface="+mn-cs"/>
        </a:defRPr>
      </a:lvl3pPr>
      <a:lvl4pPr marL="6721257"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4pPr>
      <a:lvl5pPr marL="8641610"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5pPr>
      <a:lvl6pPr marL="10561973"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6pPr>
      <a:lvl7pPr marL="12152024"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7pPr>
      <a:lvl8pPr marL="12152024"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8pPr>
      <a:lvl9pPr marL="12152024" indent="-960184" algn="l" defTabSz="3840721" rtl="0" eaLnBrk="1" latinLnBrk="0" hangingPunct="1">
        <a:lnSpc>
          <a:spcPct val="90000"/>
        </a:lnSpc>
        <a:spcBef>
          <a:spcPts val="2094"/>
        </a:spcBef>
        <a:buFont typeface="Arial" panose="020B0604020202020204" pitchFamily="34" charset="0"/>
        <a:buChar char="•"/>
        <a:defRPr kumimoji="1" sz="7552" kern="1200">
          <a:solidFill>
            <a:schemeClr val="tx1"/>
          </a:solidFill>
          <a:latin typeface="+mn-lt"/>
          <a:ea typeface="+mn-ea"/>
          <a:cs typeface="+mn-cs"/>
        </a:defRPr>
      </a:lvl9pPr>
    </p:bodyStyle>
    <p:otherStyle>
      <a:defPPr>
        <a:defRPr lang="ja-JP"/>
      </a:defPPr>
      <a:lvl1pPr marL="0" algn="l" defTabSz="3840721" rtl="0" eaLnBrk="1" latinLnBrk="0" hangingPunct="1">
        <a:defRPr kumimoji="1" sz="7552" kern="1200">
          <a:solidFill>
            <a:schemeClr val="tx1"/>
          </a:solidFill>
          <a:latin typeface="+mn-lt"/>
          <a:ea typeface="+mn-ea"/>
          <a:cs typeface="+mn-cs"/>
        </a:defRPr>
      </a:lvl1pPr>
      <a:lvl2pPr marL="1920353" algn="l" defTabSz="3840721" rtl="0" eaLnBrk="1" latinLnBrk="0" hangingPunct="1">
        <a:defRPr kumimoji="1" sz="7552" kern="1200">
          <a:solidFill>
            <a:schemeClr val="tx1"/>
          </a:solidFill>
          <a:latin typeface="+mn-lt"/>
          <a:ea typeface="+mn-ea"/>
          <a:cs typeface="+mn-cs"/>
        </a:defRPr>
      </a:lvl2pPr>
      <a:lvl3pPr marL="3840721" algn="l" defTabSz="3840721" rtl="0" eaLnBrk="1" latinLnBrk="0" hangingPunct="1">
        <a:defRPr kumimoji="1" sz="7552" kern="1200">
          <a:solidFill>
            <a:schemeClr val="tx1"/>
          </a:solidFill>
          <a:latin typeface="+mn-lt"/>
          <a:ea typeface="+mn-ea"/>
          <a:cs typeface="+mn-cs"/>
        </a:defRPr>
      </a:lvl3pPr>
      <a:lvl4pPr marL="5761084" algn="l" defTabSz="3840721" rtl="0" eaLnBrk="1" latinLnBrk="0" hangingPunct="1">
        <a:defRPr kumimoji="1" sz="7552" kern="1200">
          <a:solidFill>
            <a:schemeClr val="tx1"/>
          </a:solidFill>
          <a:latin typeface="+mn-lt"/>
          <a:ea typeface="+mn-ea"/>
          <a:cs typeface="+mn-cs"/>
        </a:defRPr>
      </a:lvl4pPr>
      <a:lvl5pPr marL="7681431" algn="l" defTabSz="3840721" rtl="0" eaLnBrk="1" latinLnBrk="0" hangingPunct="1">
        <a:defRPr kumimoji="1" sz="7552" kern="1200">
          <a:solidFill>
            <a:schemeClr val="tx1"/>
          </a:solidFill>
          <a:latin typeface="+mn-lt"/>
          <a:ea typeface="+mn-ea"/>
          <a:cs typeface="+mn-cs"/>
        </a:defRPr>
      </a:lvl5pPr>
      <a:lvl6pPr marL="9601789" algn="l" defTabSz="3840721" rtl="0" eaLnBrk="1" latinLnBrk="0" hangingPunct="1">
        <a:defRPr kumimoji="1" sz="7552" kern="1200">
          <a:solidFill>
            <a:schemeClr val="tx1"/>
          </a:solidFill>
          <a:latin typeface="+mn-lt"/>
          <a:ea typeface="+mn-ea"/>
          <a:cs typeface="+mn-cs"/>
        </a:defRPr>
      </a:lvl6pPr>
      <a:lvl7pPr marL="11522157" algn="l" defTabSz="3840721" rtl="0" eaLnBrk="1" latinLnBrk="0" hangingPunct="1">
        <a:defRPr kumimoji="1" sz="7552" kern="1200">
          <a:solidFill>
            <a:schemeClr val="tx1"/>
          </a:solidFill>
          <a:latin typeface="+mn-lt"/>
          <a:ea typeface="+mn-ea"/>
          <a:cs typeface="+mn-cs"/>
        </a:defRPr>
      </a:lvl7pPr>
      <a:lvl8pPr marL="12152024" algn="l" defTabSz="3840721" rtl="0" eaLnBrk="1" latinLnBrk="0" hangingPunct="1">
        <a:defRPr kumimoji="1" sz="7552" kern="1200">
          <a:solidFill>
            <a:schemeClr val="tx1"/>
          </a:solidFill>
          <a:latin typeface="+mn-lt"/>
          <a:ea typeface="+mn-ea"/>
          <a:cs typeface="+mn-cs"/>
        </a:defRPr>
      </a:lvl8pPr>
      <a:lvl9pPr marL="12152024" algn="l" defTabSz="3840721" rtl="0" eaLnBrk="1" latinLnBrk="0" hangingPunct="1">
        <a:defRPr kumimoji="1" sz="755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726278"/>
            <a:ext cx="27944386" cy="989753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27451" y="13631334"/>
            <a:ext cx="27944386" cy="3248999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227451" y="47460758"/>
            <a:ext cx="7289840" cy="2726267"/>
          </a:xfrm>
          <a:prstGeom prst="rect">
            <a:avLst/>
          </a:prstGeom>
        </p:spPr>
        <p:txBody>
          <a:bodyPr vert="horz" lIns="91440" tIns="45720" rIns="91440" bIns="45720" rtlCol="0" anchor="ctr"/>
          <a:lstStyle>
            <a:lvl1pPr algn="l">
              <a:defRPr sz="4252">
                <a:solidFill>
                  <a:schemeClr val="tx1">
                    <a:tint val="75000"/>
                  </a:schemeClr>
                </a:solidFill>
              </a:defRPr>
            </a:lvl1pPr>
          </a:lstStyle>
          <a:p>
            <a:fld id="{2F4F6599-5D8E-4DAD-9A36-6B787A0017FA}" type="datetimeFigureOut">
              <a:rPr kumimoji="1" lang="ja-JP" altLang="en-US" smtClean="0"/>
              <a:t>2025/9/8</a:t>
            </a:fld>
            <a:endParaRPr kumimoji="1" lang="ja-JP" altLang="en-US"/>
          </a:p>
        </p:txBody>
      </p:sp>
      <p:sp>
        <p:nvSpPr>
          <p:cNvPr id="5" name="Footer Placeholder 4"/>
          <p:cNvSpPr>
            <a:spLocks noGrp="1"/>
          </p:cNvSpPr>
          <p:nvPr>
            <p:ph type="ftr" sz="quarter" idx="3"/>
          </p:nvPr>
        </p:nvSpPr>
        <p:spPr>
          <a:xfrm>
            <a:off x="10732264" y="47460758"/>
            <a:ext cx="10934760" cy="2726267"/>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2881997" y="47460758"/>
            <a:ext cx="7289840" cy="2726267"/>
          </a:xfrm>
          <a:prstGeom prst="rect">
            <a:avLst/>
          </a:prstGeom>
        </p:spPr>
        <p:txBody>
          <a:bodyPr vert="horz" lIns="91440" tIns="45720" rIns="91440" bIns="45720" rtlCol="0" anchor="ctr"/>
          <a:lstStyle>
            <a:lvl1pPr algn="r">
              <a:defRPr sz="4252">
                <a:solidFill>
                  <a:schemeClr val="tx1">
                    <a:tint val="75000"/>
                  </a:schemeClr>
                </a:solidFill>
              </a:defRPr>
            </a:lvl1pPr>
          </a:lstStyle>
          <a:p>
            <a:fld id="{3204D663-90F6-49EF-A67C-B6DE92EEB29F}" type="slidenum">
              <a:rPr kumimoji="1" lang="ja-JP" altLang="en-US" smtClean="0"/>
              <a:t>‹#›</a:t>
            </a:fld>
            <a:endParaRPr kumimoji="1" lang="ja-JP" altLang="en-US"/>
          </a:p>
        </p:txBody>
      </p:sp>
    </p:spTree>
    <p:extLst>
      <p:ext uri="{BB962C8B-B14F-4D97-AF65-F5344CB8AC3E}">
        <p14:creationId xmlns:p14="http://schemas.microsoft.com/office/powerpoint/2010/main" val="253582837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3239902" rtl="0" eaLnBrk="1" latinLnBrk="0" hangingPunct="1">
        <a:lnSpc>
          <a:spcPct val="90000"/>
        </a:lnSpc>
        <a:spcBef>
          <a:spcPct val="0"/>
        </a:spcBef>
        <a:buNone/>
        <a:defRPr kumimoji="1"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kumimoji="1"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kumimoji="1"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kumimoji="1"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kumimoji="1" sz="6378" kern="1200">
          <a:solidFill>
            <a:schemeClr val="tx1"/>
          </a:solidFill>
          <a:latin typeface="+mn-lt"/>
          <a:ea typeface="+mn-ea"/>
          <a:cs typeface="+mn-cs"/>
        </a:defRPr>
      </a:lvl9pPr>
    </p:bodyStyle>
    <p:otherStyle>
      <a:defPPr>
        <a:defRPr lang="en-US"/>
      </a:defPPr>
      <a:lvl1pPr marL="0" algn="l" defTabSz="3239902" rtl="0" eaLnBrk="1" latinLnBrk="0" hangingPunct="1">
        <a:defRPr kumimoji="1" sz="6378" kern="1200">
          <a:solidFill>
            <a:schemeClr val="tx1"/>
          </a:solidFill>
          <a:latin typeface="+mn-lt"/>
          <a:ea typeface="+mn-ea"/>
          <a:cs typeface="+mn-cs"/>
        </a:defRPr>
      </a:lvl1pPr>
      <a:lvl2pPr marL="1619951" algn="l" defTabSz="3239902" rtl="0" eaLnBrk="1" latinLnBrk="0" hangingPunct="1">
        <a:defRPr kumimoji="1" sz="6378" kern="1200">
          <a:solidFill>
            <a:schemeClr val="tx1"/>
          </a:solidFill>
          <a:latin typeface="+mn-lt"/>
          <a:ea typeface="+mn-ea"/>
          <a:cs typeface="+mn-cs"/>
        </a:defRPr>
      </a:lvl2pPr>
      <a:lvl3pPr marL="3239902" algn="l" defTabSz="3239902" rtl="0" eaLnBrk="1" latinLnBrk="0" hangingPunct="1">
        <a:defRPr kumimoji="1" sz="6378" kern="1200">
          <a:solidFill>
            <a:schemeClr val="tx1"/>
          </a:solidFill>
          <a:latin typeface="+mn-lt"/>
          <a:ea typeface="+mn-ea"/>
          <a:cs typeface="+mn-cs"/>
        </a:defRPr>
      </a:lvl3pPr>
      <a:lvl4pPr marL="4859853" algn="l" defTabSz="3239902" rtl="0" eaLnBrk="1" latinLnBrk="0" hangingPunct="1">
        <a:defRPr kumimoji="1" sz="6378" kern="1200">
          <a:solidFill>
            <a:schemeClr val="tx1"/>
          </a:solidFill>
          <a:latin typeface="+mn-lt"/>
          <a:ea typeface="+mn-ea"/>
          <a:cs typeface="+mn-cs"/>
        </a:defRPr>
      </a:lvl4pPr>
      <a:lvl5pPr marL="6479804" algn="l" defTabSz="3239902" rtl="0" eaLnBrk="1" latinLnBrk="0" hangingPunct="1">
        <a:defRPr kumimoji="1" sz="6378" kern="1200">
          <a:solidFill>
            <a:schemeClr val="tx1"/>
          </a:solidFill>
          <a:latin typeface="+mn-lt"/>
          <a:ea typeface="+mn-ea"/>
          <a:cs typeface="+mn-cs"/>
        </a:defRPr>
      </a:lvl5pPr>
      <a:lvl6pPr marL="8099755" algn="l" defTabSz="3239902" rtl="0" eaLnBrk="1" latinLnBrk="0" hangingPunct="1">
        <a:defRPr kumimoji="1" sz="6378" kern="1200">
          <a:solidFill>
            <a:schemeClr val="tx1"/>
          </a:solidFill>
          <a:latin typeface="+mn-lt"/>
          <a:ea typeface="+mn-ea"/>
          <a:cs typeface="+mn-cs"/>
        </a:defRPr>
      </a:lvl6pPr>
      <a:lvl7pPr marL="9719706" algn="l" defTabSz="3239902" rtl="0" eaLnBrk="1" latinLnBrk="0" hangingPunct="1">
        <a:defRPr kumimoji="1" sz="6378" kern="1200">
          <a:solidFill>
            <a:schemeClr val="tx1"/>
          </a:solidFill>
          <a:latin typeface="+mn-lt"/>
          <a:ea typeface="+mn-ea"/>
          <a:cs typeface="+mn-cs"/>
        </a:defRPr>
      </a:lvl7pPr>
      <a:lvl8pPr marL="11339657" algn="l" defTabSz="3239902" rtl="0" eaLnBrk="1" latinLnBrk="0" hangingPunct="1">
        <a:defRPr kumimoji="1" sz="6378" kern="1200">
          <a:solidFill>
            <a:schemeClr val="tx1"/>
          </a:solidFill>
          <a:latin typeface="+mn-lt"/>
          <a:ea typeface="+mn-ea"/>
          <a:cs typeface="+mn-cs"/>
        </a:defRPr>
      </a:lvl8pPr>
      <a:lvl9pPr marL="12959608" algn="l" defTabSz="3239902" rtl="0" eaLnBrk="1" latinLnBrk="0" hangingPunct="1">
        <a:defRPr kumimoji="1"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2" name="図 41">
            <a:extLst>
              <a:ext uri="{FF2B5EF4-FFF2-40B4-BE49-F238E27FC236}">
                <a16:creationId xmlns:a16="http://schemas.microsoft.com/office/drawing/2014/main" id="{87BE3AA3-8D07-CF5D-AC60-D1F1A121C7F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1849" y="1840326"/>
            <a:ext cx="3607997" cy="2625970"/>
          </a:xfrm>
          <a:prstGeom prst="rect">
            <a:avLst/>
          </a:prstGeom>
          <a:noFill/>
          <a:ln>
            <a:noFill/>
          </a:ln>
        </p:spPr>
      </p:pic>
      <p:pic>
        <p:nvPicPr>
          <p:cNvPr id="41" name="図 40">
            <a:extLst>
              <a:ext uri="{FF2B5EF4-FFF2-40B4-BE49-F238E27FC236}">
                <a16:creationId xmlns:a16="http://schemas.microsoft.com/office/drawing/2014/main" id="{90C8DD07-B45B-2D9A-28A2-B466E1776A53}"/>
              </a:ext>
            </a:extLst>
          </p:cNvPr>
          <p:cNvPicPr>
            <a:picLocks noChangeAspect="1"/>
          </p:cNvPicPr>
          <p:nvPr/>
        </p:nvPicPr>
        <p:blipFill>
          <a:blip r:embed="rId4"/>
          <a:stretch>
            <a:fillRect/>
          </a:stretch>
        </p:blipFill>
        <p:spPr>
          <a:xfrm>
            <a:off x="25299105" y="42553706"/>
            <a:ext cx="6332855" cy="6894830"/>
          </a:xfrm>
          <a:prstGeom prst="rect">
            <a:avLst/>
          </a:prstGeom>
          <a:noFill/>
        </p:spPr>
      </p:pic>
      <p:sp>
        <p:nvSpPr>
          <p:cNvPr id="8" name="テキスト ボックス 7">
            <a:extLst>
              <a:ext uri="{FF2B5EF4-FFF2-40B4-BE49-F238E27FC236}">
                <a16:creationId xmlns:a16="http://schemas.microsoft.com/office/drawing/2014/main" id="{F398B875-5E4B-92BC-5FC6-5898C9645938}"/>
              </a:ext>
            </a:extLst>
          </p:cNvPr>
          <p:cNvSpPr txBox="1"/>
          <p:nvPr/>
        </p:nvSpPr>
        <p:spPr>
          <a:xfrm>
            <a:off x="1020016" y="4869770"/>
            <a:ext cx="6537600" cy="1939249"/>
          </a:xfrm>
          <a:prstGeom prst="rect">
            <a:avLst/>
          </a:prstGeom>
          <a:solidFill>
            <a:schemeClr val="bg1"/>
          </a:solidFill>
        </p:spPr>
        <p:txBody>
          <a:bodyPr wrap="square">
            <a:spAutoFit/>
          </a:bodyPr>
          <a:lstStyle/>
          <a:p>
            <a:pPr algn="ctr"/>
            <a:r>
              <a:rPr lang="ja-JP" altLang="ja-JP" sz="6001" i="1" kern="100" dirty="0">
                <a:latin typeface="游明朝" panose="02020400000000000000" pitchFamily="18" charset="-128"/>
                <a:ea typeface="HGP創英角ｺﾞｼｯｸUB" panose="020B0900000000000000" pitchFamily="50" charset="-128"/>
                <a:cs typeface="ＭＳ 明朝" panose="02020609040205080304" pitchFamily="17" charset="-128"/>
              </a:rPr>
              <a:t>防犯設備士</a:t>
            </a:r>
            <a:r>
              <a:rPr lang="ja-JP" altLang="en-US" sz="6001" i="1" kern="100" dirty="0">
                <a:latin typeface="游明朝" panose="02020400000000000000" pitchFamily="18" charset="-128"/>
                <a:ea typeface="HGP創英角ｺﾞｼｯｸUB" panose="020B0900000000000000" pitchFamily="50" charset="-128"/>
                <a:cs typeface="ＭＳ 明朝" panose="02020609040205080304" pitchFamily="17" charset="-128"/>
              </a:rPr>
              <a:t>が</a:t>
            </a:r>
            <a:endParaRPr lang="en-US" altLang="ja-JP" sz="6001" i="1" kern="100" dirty="0">
              <a:latin typeface="游明朝" panose="02020400000000000000" pitchFamily="18" charset="-128"/>
              <a:ea typeface="HGP創英角ｺﾞｼｯｸUB" panose="020B0900000000000000" pitchFamily="50" charset="-128"/>
              <a:cs typeface="ＭＳ 明朝" panose="02020609040205080304" pitchFamily="17" charset="-128"/>
            </a:endParaRPr>
          </a:p>
          <a:p>
            <a:r>
              <a:rPr lang="ja-JP" altLang="en-US" sz="6001" i="1" kern="100" dirty="0">
                <a:latin typeface="游明朝" panose="02020400000000000000" pitchFamily="18" charset="-128"/>
                <a:ea typeface="HGP創英角ｺﾞｼｯｸUB" panose="020B0900000000000000" pitchFamily="50" charset="-128"/>
                <a:cs typeface="ＭＳ 明朝" panose="02020609040205080304" pitchFamily="17" charset="-128"/>
              </a:rPr>
              <a:t>　　</a:t>
            </a:r>
            <a:r>
              <a:rPr lang="ja-JP" altLang="ja-JP" sz="6001" i="1" kern="100" dirty="0">
                <a:latin typeface="游明朝" panose="02020400000000000000" pitchFamily="18" charset="-128"/>
                <a:ea typeface="HGP創英角ｺﾞｼｯｸUB" panose="020B0900000000000000" pitchFamily="50" charset="-128"/>
                <a:cs typeface="ＭＳ 明朝" panose="02020609040205080304" pitchFamily="17" charset="-128"/>
              </a:rPr>
              <a:t>推奨！</a:t>
            </a:r>
            <a:endParaRPr lang="ja-JP" altLang="ja-JP" sz="6001" i="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四角形: 角を丸くする 3">
            <a:extLst>
              <a:ext uri="{FF2B5EF4-FFF2-40B4-BE49-F238E27FC236}">
                <a16:creationId xmlns:a16="http://schemas.microsoft.com/office/drawing/2014/main" id="{114BE3ED-8B5B-442B-4943-F1D21433DD33}"/>
              </a:ext>
            </a:extLst>
          </p:cNvPr>
          <p:cNvSpPr/>
          <p:nvPr/>
        </p:nvSpPr>
        <p:spPr>
          <a:xfrm>
            <a:off x="7405323" y="4898510"/>
            <a:ext cx="21201663" cy="1939248"/>
          </a:xfrm>
          <a:prstGeom prst="roundRect">
            <a:avLst/>
          </a:prstGeom>
          <a:solidFill>
            <a:schemeClr val="accent1">
              <a:lumMod val="40000"/>
              <a:lumOff val="60000"/>
            </a:schemeClr>
          </a:solidFill>
          <a:ln w="38100" cap="flat" cmpd="sng" algn="ctr">
            <a:noFill/>
            <a:prstDash val="solid"/>
            <a:miter lim="800000"/>
          </a:ln>
          <a:effectLst>
            <a:softEdge rad="38100"/>
          </a:effectLst>
        </p:spPr>
        <p:txBody>
          <a:bodyPr rot="0" spcFirstLastPara="0" vert="horz" wrap="square" lIns="0" tIns="192027" rIns="0" bIns="192027" numCol="1" spcCol="0" rtlCol="0" fromWordArt="0" anchor="ctr" anchorCtr="0" forceAA="0" compatLnSpc="1">
            <a:prstTxWarp prst="textNoShape">
              <a:avLst/>
            </a:prstTxWarp>
            <a:noAutofit/>
          </a:bodyPr>
          <a:lstStyle/>
          <a:p>
            <a:pPr>
              <a:lnSpc>
                <a:spcPts val="9661"/>
              </a:lnSpc>
            </a:pPr>
            <a:endParaRPr lang="en-US" altLang="ja-JP" sz="9237" kern="100" dirty="0">
              <a:effectLst>
                <a:outerShdw blurRad="50800" dist="38100" algn="l">
                  <a:schemeClr val="bg1">
                    <a:alpha val="40000"/>
                  </a:schemeClr>
                </a:outerShdw>
              </a:effectLst>
              <a:latin typeface="游明朝" panose="02020400000000000000" pitchFamily="18" charset="-128"/>
              <a:ea typeface="UD デジタル 教科書体 NK-B" panose="02020700000000000000" pitchFamily="18" charset="-128"/>
              <a:cs typeface="Times New Roman" panose="02020603050405020304" pitchFamily="18" charset="0"/>
            </a:endParaRPr>
          </a:p>
          <a:p>
            <a:pPr>
              <a:lnSpc>
                <a:spcPts val="9661"/>
              </a:lnSpc>
            </a:pPr>
            <a:r>
              <a:rPr lang="ja-JP" altLang="en-US" sz="9237" kern="100" dirty="0">
                <a:effectLst>
                  <a:outerShdw blurRad="50800" dist="38100" algn="l">
                    <a:schemeClr val="bg1">
                      <a:alpha val="40000"/>
                    </a:schemeClr>
                  </a:outerShdw>
                </a:effectLst>
                <a:latin typeface="游明朝" panose="02020400000000000000" pitchFamily="18" charset="-128"/>
                <a:ea typeface="UD デジタル 教科書体 NK-B" panose="02020700000000000000" pitchFamily="18" charset="-128"/>
                <a:cs typeface="Times New Roman" panose="02020603050405020304" pitchFamily="18" charset="0"/>
              </a:rPr>
              <a:t>　　安全と安心のための</a:t>
            </a:r>
            <a:r>
              <a:rPr lang="ja-JP" altLang="en-US" sz="9237" kern="100" dirty="0">
                <a:solidFill>
                  <a:srgbClr val="E20000"/>
                </a:solidFill>
                <a:effectLst>
                  <a:outerShdw blurRad="50800" dist="38100" algn="l">
                    <a:schemeClr val="bg1">
                      <a:alpha val="40000"/>
                    </a:schemeClr>
                  </a:outerShdw>
                </a:effectLst>
                <a:latin typeface="游明朝" panose="02020400000000000000" pitchFamily="18" charset="-128"/>
                <a:ea typeface="UD デジタル 教科書体 NK-B" panose="02020700000000000000" pitchFamily="18" charset="-128"/>
                <a:cs typeface="Times New Roman" panose="02020603050405020304" pitchFamily="18" charset="0"/>
              </a:rPr>
              <a:t>「家」</a:t>
            </a:r>
            <a:r>
              <a:rPr lang="ja-JP" altLang="en-US" sz="9237" kern="100" dirty="0">
                <a:effectLst>
                  <a:outerShdw blurRad="50800" dist="38100" algn="l">
                    <a:schemeClr val="bg1">
                      <a:alpha val="40000"/>
                    </a:schemeClr>
                  </a:outerShdw>
                </a:effectLst>
                <a:latin typeface="游明朝" panose="02020400000000000000" pitchFamily="18" charset="-128"/>
                <a:ea typeface="UD デジタル 教科書体 NK-B" panose="02020700000000000000" pitchFamily="18" charset="-128"/>
                <a:cs typeface="Times New Roman" panose="02020603050405020304" pitchFamily="18" charset="0"/>
              </a:rPr>
              <a:t>の防犯対策</a:t>
            </a:r>
            <a:endParaRPr lang="ja-JP" altLang="en-US" sz="4414"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9661"/>
              </a:lnSpc>
            </a:pPr>
            <a:r>
              <a:rPr lang="en-US" sz="9237" b="1" kern="100" dirty="0">
                <a:latin typeface="游ゴシック Light" panose="020B0300000000000000" pitchFamily="50" charset="-128"/>
                <a:ea typeface="游明朝" panose="02020400000000000000" pitchFamily="18" charset="-128"/>
                <a:cs typeface="Times New Roman" panose="02020603050405020304" pitchFamily="18" charset="0"/>
              </a:rPr>
              <a:t> </a:t>
            </a:r>
            <a:endParaRPr lang="ja-JP" altLang="en-US" sz="4414"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四角形: 対角を丸める 10">
            <a:extLst>
              <a:ext uri="{FF2B5EF4-FFF2-40B4-BE49-F238E27FC236}">
                <a16:creationId xmlns:a16="http://schemas.microsoft.com/office/drawing/2014/main" id="{F02D844C-1199-B69F-FF0F-5C6C6E97F947}"/>
              </a:ext>
            </a:extLst>
          </p:cNvPr>
          <p:cNvSpPr/>
          <p:nvPr/>
        </p:nvSpPr>
        <p:spPr>
          <a:xfrm>
            <a:off x="1684341" y="7113163"/>
            <a:ext cx="29511810" cy="2263050"/>
          </a:xfrm>
          <a:prstGeom prst="round2DiagRect">
            <a:avLst>
              <a:gd name="adj1" fmla="val 47639"/>
              <a:gd name="adj2" fmla="val 0"/>
            </a:avLst>
          </a:prstGeom>
          <a:solidFill>
            <a:srgbClr val="003964"/>
          </a:solidFill>
          <a:ln w="2540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8824"/>
              </a:lnSpc>
            </a:pPr>
            <a:r>
              <a:rPr lang="ja-JP" altLang="en-US" sz="10090" kern="100" dirty="0">
                <a:solidFill>
                  <a:srgbClr val="FFFF00"/>
                </a:solidFill>
                <a:ea typeface="HGP創英角ｺﾞｼｯｸUB" panose="020B0900000000000000" pitchFamily="50" charset="-128"/>
                <a:cs typeface="Times New Roman" panose="02020603050405020304" pitchFamily="18" charset="0"/>
              </a:rPr>
              <a:t>　　</a:t>
            </a:r>
            <a:r>
              <a:rPr lang="ja-JP" altLang="ja-JP" sz="10090" kern="100" dirty="0">
                <a:solidFill>
                  <a:srgbClr val="FFFF00"/>
                </a:solidFill>
                <a:ea typeface="HGP創英角ｺﾞｼｯｸUB" panose="020B0900000000000000" pitchFamily="50" charset="-128"/>
                <a:cs typeface="Times New Roman" panose="02020603050405020304" pitchFamily="18" charset="0"/>
              </a:rPr>
              <a:t>「犯人が嫌がる住宅」４つのポイント</a:t>
            </a:r>
            <a:r>
              <a:rPr lang="en-US" altLang="ja-JP" sz="10090" kern="100" dirty="0">
                <a:solidFill>
                  <a:srgbClr val="FFFF00"/>
                </a:solidFill>
                <a:ea typeface="HGP創英角ｺﾞｼｯｸUB" panose="020B0900000000000000" pitchFamily="50" charset="-128"/>
                <a:cs typeface="Times New Roman" panose="02020603050405020304" pitchFamily="18" charset="0"/>
              </a:rPr>
              <a:t>(</a:t>
            </a:r>
            <a:r>
              <a:rPr lang="ja-JP" altLang="ja-JP" sz="10090" kern="100" dirty="0">
                <a:solidFill>
                  <a:srgbClr val="FFFF00"/>
                </a:solidFill>
                <a:ea typeface="HGP創英角ｺﾞｼｯｸUB" panose="020B0900000000000000" pitchFamily="50" charset="-128"/>
                <a:cs typeface="Times New Roman" panose="02020603050405020304" pitchFamily="18" charset="0"/>
              </a:rPr>
              <a:t>防犯</a:t>
            </a:r>
            <a:r>
              <a:rPr lang="ja-JP" altLang="en-US" sz="10090" kern="100" dirty="0">
                <a:solidFill>
                  <a:srgbClr val="FFFF00"/>
                </a:solidFill>
                <a:ea typeface="HGP創英角ｺﾞｼｯｸUB" panose="020B0900000000000000" pitchFamily="50" charset="-128"/>
                <a:cs typeface="Times New Roman" panose="02020603050405020304" pitchFamily="18" charset="0"/>
              </a:rPr>
              <a:t>設備</a:t>
            </a:r>
            <a:r>
              <a:rPr lang="en-US" altLang="ja-JP" sz="10090" kern="100" dirty="0">
                <a:solidFill>
                  <a:srgbClr val="FFFF00"/>
                </a:solidFill>
                <a:ea typeface="HGP創英角ｺﾞｼｯｸUB" panose="020B0900000000000000" pitchFamily="50" charset="-128"/>
                <a:cs typeface="Times New Roman" panose="02020603050405020304" pitchFamily="18" charset="0"/>
              </a:rPr>
              <a:t>)</a:t>
            </a:r>
          </a:p>
        </p:txBody>
      </p:sp>
      <p:sp>
        <p:nvSpPr>
          <p:cNvPr id="13" name="テキスト ボックス 24">
            <a:extLst>
              <a:ext uri="{FF2B5EF4-FFF2-40B4-BE49-F238E27FC236}">
                <a16:creationId xmlns:a16="http://schemas.microsoft.com/office/drawing/2014/main" id="{8D35CE96-6BC3-AD0C-CFFF-D412AD0A8B72}"/>
              </a:ext>
            </a:extLst>
          </p:cNvPr>
          <p:cNvSpPr txBox="1"/>
          <p:nvPr/>
        </p:nvSpPr>
        <p:spPr>
          <a:xfrm>
            <a:off x="1172308" y="17709752"/>
            <a:ext cx="30784557" cy="8381544"/>
          </a:xfrm>
          <a:prstGeom prst="rect">
            <a:avLst/>
          </a:prstGeom>
          <a:solidFill>
            <a:srgbClr val="FFE7F1"/>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just">
              <a:lnSpc>
                <a:spcPts val="9661"/>
              </a:lnSpc>
            </a:pPr>
            <a:r>
              <a:rPr lang="ja-JP" altLang="en-US" sz="7552" b="1" kern="100" dirty="0">
                <a:solidFill>
                  <a:srgbClr val="C00000"/>
                </a:solidFill>
                <a:latin typeface="游明朝" panose="02020400000000000000" pitchFamily="18" charset="-128"/>
                <a:ea typeface="BIZ UDゴシック" panose="020B0400000000000000" pitchFamily="49" charset="-128"/>
                <a:cs typeface="ＭＳ 明朝" panose="02020609040205080304" pitchFamily="17" charset="-128"/>
              </a:rPr>
              <a:t>②</a:t>
            </a:r>
            <a:r>
              <a:rPr lang="ja-JP" altLang="en-US" sz="7552" b="1" kern="100" dirty="0">
                <a:solidFill>
                  <a:srgbClr val="C00000"/>
                </a:solidFill>
                <a:latin typeface="游明朝" panose="02020400000000000000" pitchFamily="18" charset="-128"/>
                <a:ea typeface="BIZ UDゴシック" panose="020B0400000000000000" pitchFamily="49" charset="-128"/>
                <a:cs typeface="Times New Roman" panose="02020603050405020304" pitchFamily="18" charset="0"/>
              </a:rPr>
              <a:t> 犯人は侵入に時間がかかるのを嫌います</a:t>
            </a:r>
            <a:endParaRPr lang="en-US" altLang="ja-JP" sz="5040" b="1" kern="100" dirty="0">
              <a:solidFill>
                <a:srgbClr val="C00000"/>
              </a:solidFill>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9661"/>
              </a:lnSpc>
            </a:pPr>
            <a:r>
              <a:rPr lang="ja-JP" altLang="en-US" sz="6725" kern="100" dirty="0">
                <a:latin typeface="BIZ UDPゴシック" panose="020B0400000000000000" pitchFamily="50" charset="-128"/>
                <a:ea typeface="BIZ UDPゴシック" panose="020B0400000000000000" pitchFamily="50" charset="-128"/>
                <a:cs typeface="Times New Roman" panose="02020603050405020304" pitchFamily="18" charset="0"/>
              </a:rPr>
              <a:t>　 〇</a:t>
            </a:r>
            <a:r>
              <a:rPr lang="ja-JP" altLang="en-US" sz="504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6725" kern="100" dirty="0">
                <a:latin typeface="BIZ UDPゴシック" panose="020B0400000000000000" pitchFamily="50" charset="-128"/>
                <a:ea typeface="BIZ UDPゴシック" panose="020B0400000000000000" pitchFamily="50" charset="-128"/>
                <a:cs typeface="Times New Roman" panose="02020603050405020304" pitchFamily="18" charset="0"/>
              </a:rPr>
              <a:t>補助錠</a:t>
            </a:r>
            <a:endParaRPr lang="en-US" altLang="ja-JP" sz="6725"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9661"/>
              </a:lnSpc>
            </a:pPr>
            <a:r>
              <a:rPr lang="ja-JP" altLang="en-US" sz="6725"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２カ所をロックすることで容易に開くこと</a:t>
            </a:r>
            <a:endPar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9661"/>
              </a:lnSpc>
            </a:pP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ができません</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algn="just">
              <a:lnSpc>
                <a:spcPts val="9661"/>
              </a:lnSpc>
            </a:pP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6725" kern="100" dirty="0">
                <a:latin typeface="BIZ UDPゴシック" panose="020B0400000000000000" pitchFamily="50" charset="-128"/>
                <a:ea typeface="BIZ UDPゴシック" panose="020B0400000000000000" pitchFamily="50" charset="-128"/>
                <a:cs typeface="Times New Roman" panose="02020603050405020304" pitchFamily="18" charset="0"/>
              </a:rPr>
              <a:t>〇</a:t>
            </a:r>
            <a:r>
              <a:rPr lang="ja-JP" altLang="en-US" sz="504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6725" kern="100" dirty="0">
                <a:latin typeface="BIZ UDPゴシック" panose="020B0400000000000000" pitchFamily="50" charset="-128"/>
                <a:ea typeface="BIZ UDPゴシック" panose="020B0400000000000000" pitchFamily="50" charset="-128"/>
                <a:cs typeface="Times New Roman" panose="02020603050405020304" pitchFamily="18" charset="0"/>
              </a:rPr>
              <a:t>防犯フィルム</a:t>
            </a:r>
            <a:endParaRPr lang="en-US" altLang="ja-JP" sz="6725"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9661"/>
              </a:lnSpc>
            </a:pPr>
            <a:r>
              <a:rPr lang="ja-JP" altLang="en-US" sz="6725"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（窓が割れにくく、侵入に時間がかかります）</a:t>
            </a:r>
            <a:endParaRPr lang="ja-JP" altLang="en-US" sz="504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600307" algn="just">
              <a:lnSpc>
                <a:spcPts val="5888"/>
              </a:lnSpc>
            </a:pPr>
            <a:endParaRPr lang="ja-JP" altLang="en-US" sz="504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テキスト ボックス 24">
            <a:extLst>
              <a:ext uri="{FF2B5EF4-FFF2-40B4-BE49-F238E27FC236}">
                <a16:creationId xmlns:a16="http://schemas.microsoft.com/office/drawing/2014/main" id="{1D465207-6C45-36E1-7B58-9B69DE3D8759}"/>
              </a:ext>
            </a:extLst>
          </p:cNvPr>
          <p:cNvSpPr txBox="1"/>
          <p:nvPr/>
        </p:nvSpPr>
        <p:spPr>
          <a:xfrm>
            <a:off x="1234861" y="26445240"/>
            <a:ext cx="30839579" cy="7452567"/>
          </a:xfrm>
          <a:prstGeom prst="rect">
            <a:avLst/>
          </a:prstGeom>
          <a:solidFill>
            <a:srgbClr val="FFE7F1">
              <a:alpha val="95000"/>
            </a:srgbClr>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nSpc>
                <a:spcPts val="9661"/>
              </a:lnSpc>
            </a:pPr>
            <a:r>
              <a:rPr lang="ja-JP" altLang="en-US" sz="7552" b="1" kern="100" dirty="0">
                <a:solidFill>
                  <a:srgbClr val="C00000"/>
                </a:solidFill>
                <a:latin typeface="BIZ UDPゴシック" panose="020B0400000000000000" pitchFamily="50" charset="-128"/>
                <a:ea typeface="BIZ UDPゴシック" panose="020B0400000000000000" pitchFamily="50" charset="-128"/>
                <a:cs typeface="ＭＳ 明朝" panose="02020609040205080304" pitchFamily="17" charset="-128"/>
              </a:rPr>
              <a:t>③ 明るく照らして防犯効果をアップ</a:t>
            </a:r>
            <a:endParaRPr lang="en-US" altLang="ja-JP" sz="7552" b="1" kern="100" dirty="0">
              <a:solidFill>
                <a:srgbClr val="C00000"/>
              </a:solidFill>
              <a:latin typeface="BIZ UDPゴシック" panose="020B0400000000000000" pitchFamily="50" charset="-128"/>
              <a:ea typeface="BIZ UDPゴシック" panose="020B0400000000000000" pitchFamily="50" charset="-128"/>
              <a:cs typeface="ＭＳ 明朝" panose="02020609040205080304" pitchFamily="17" charset="-128"/>
            </a:endParaRPr>
          </a:p>
          <a:p>
            <a:pPr>
              <a:lnSpc>
                <a:spcPts val="9661"/>
              </a:lnSpc>
            </a:pPr>
            <a:r>
              <a:rPr lang="ja-JP" altLang="en-US" sz="5400"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ja-JP" altLang="en-US" sz="6370" kern="100" dirty="0">
                <a:latin typeface="游明朝" panose="02020400000000000000" pitchFamily="18" charset="-128"/>
                <a:ea typeface="BIZ UDゴシック" panose="020B0400000000000000" pitchFamily="49" charset="-128"/>
                <a:cs typeface="Times New Roman" panose="02020603050405020304" pitchFamily="18" charset="0"/>
              </a:rPr>
              <a:t>〇 照明・防犯灯</a:t>
            </a:r>
            <a:endParaRPr lang="en-US" altLang="ja-JP" sz="6370" kern="100" dirty="0">
              <a:latin typeface="游明朝" panose="02020400000000000000" pitchFamily="18" charset="-128"/>
              <a:ea typeface="BIZ UDゴシック" panose="020B0400000000000000" pitchFamily="49" charset="-128"/>
              <a:cs typeface="Times New Roman" panose="02020603050405020304" pitchFamily="18" charset="0"/>
            </a:endParaRPr>
          </a:p>
          <a:p>
            <a:pPr>
              <a:lnSpc>
                <a:spcPts val="9661"/>
              </a:lnSpc>
            </a:pPr>
            <a:r>
              <a:rPr lang="ja-JP" altLang="en-US" sz="6370" kern="100" dirty="0">
                <a:solidFill>
                  <a:srgbClr val="0070C0"/>
                </a:solidFill>
                <a:latin typeface="游明朝" panose="02020400000000000000" pitchFamily="18" charset="-128"/>
                <a:ea typeface="BIZ UDゴシック" panose="020B0400000000000000" pitchFamily="49"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門・玄関まわりを明るくして、夜間の防犯効果</a:t>
            </a:r>
            <a:endPar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ts val="9661"/>
              </a:lnSpc>
            </a:pP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を高めます</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a:lnSpc>
                <a:spcPts val="9661"/>
              </a:lnSpc>
            </a:pPr>
            <a:endParaRPr lang="ja-JP" altLang="en-US" sz="504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9661"/>
              </a:lnSpc>
            </a:pPr>
            <a:endParaRPr lang="ja-JP" altLang="en-US" sz="504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7" name="テキスト ボックス 24">
            <a:extLst>
              <a:ext uri="{FF2B5EF4-FFF2-40B4-BE49-F238E27FC236}">
                <a16:creationId xmlns:a16="http://schemas.microsoft.com/office/drawing/2014/main" id="{1A98F873-7820-AD47-670B-793BA4B6E7EF}"/>
              </a:ext>
            </a:extLst>
          </p:cNvPr>
          <p:cNvSpPr txBox="1"/>
          <p:nvPr/>
        </p:nvSpPr>
        <p:spPr>
          <a:xfrm>
            <a:off x="1292327" y="34179507"/>
            <a:ext cx="30839579" cy="6868893"/>
          </a:xfrm>
          <a:prstGeom prst="rect">
            <a:avLst/>
          </a:prstGeom>
          <a:solidFill>
            <a:srgbClr val="FFE7F1"/>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nSpc>
                <a:spcPts val="9661"/>
              </a:lnSpc>
            </a:pPr>
            <a:r>
              <a:rPr lang="ja-JP" altLang="en-US" sz="7552" b="1" kern="100" dirty="0">
                <a:solidFill>
                  <a:srgbClr val="C00000"/>
                </a:solidFill>
                <a:latin typeface="游明朝" panose="02020400000000000000" pitchFamily="18" charset="-128"/>
                <a:ea typeface="BIZ UDゴシック" panose="020B0400000000000000" pitchFamily="49" charset="-128"/>
                <a:cs typeface="ＭＳ 明朝" panose="02020609040205080304" pitchFamily="17" charset="-128"/>
              </a:rPr>
              <a:t>④ 音や光で威嚇し、侵入を知らせる</a:t>
            </a:r>
            <a:endParaRPr lang="ja-JP" altLang="en-US" sz="5040" kern="100" dirty="0">
              <a:latin typeface="游明朝" panose="02020400000000000000" pitchFamily="18" charset="-128"/>
              <a:ea typeface="游明朝" panose="02020400000000000000" pitchFamily="18" charset="-128"/>
              <a:cs typeface="Times New Roman" panose="02020603050405020304" pitchFamily="18" charset="0"/>
            </a:endParaRPr>
          </a:p>
          <a:p>
            <a:pPr indent="853487">
              <a:lnSpc>
                <a:spcPts val="9661"/>
              </a:lnSpc>
            </a:pP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〇</a:t>
            </a:r>
            <a:r>
              <a:rPr lang="ja-JP" altLang="en-US" sz="5040"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ja-JP" altLang="en-US" sz="6070" kern="100" dirty="0">
                <a:latin typeface="游明朝" panose="02020400000000000000" pitchFamily="18" charset="-128"/>
                <a:ea typeface="BIZ UDゴシック" panose="020B0400000000000000" pitchFamily="49" charset="-128"/>
                <a:cs typeface="Times New Roman" panose="02020603050405020304" pitchFamily="18" charset="0"/>
              </a:rPr>
              <a:t>人感ライト（センサー付きライト）</a:t>
            </a:r>
            <a:endParaRPr lang="en-US" altLang="ja-JP" sz="6070" kern="100" dirty="0">
              <a:latin typeface="游明朝" panose="02020400000000000000" pitchFamily="18" charset="-128"/>
              <a:ea typeface="BIZ UDゴシック" panose="020B0400000000000000" pitchFamily="49" charset="-128"/>
              <a:cs typeface="Times New Roman" panose="02020603050405020304" pitchFamily="18" charset="0"/>
            </a:endParaRPr>
          </a:p>
          <a:p>
            <a:pPr indent="853487">
              <a:lnSpc>
                <a:spcPts val="9661"/>
              </a:lnSpc>
            </a:pPr>
            <a:r>
              <a:rPr lang="ja-JP" altLang="en-US" sz="6070"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光で威嚇し、侵入者があることを知らせます</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indent="853487">
              <a:lnSpc>
                <a:spcPts val="9661"/>
              </a:lnSpc>
            </a:pP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〇</a:t>
            </a:r>
            <a:r>
              <a:rPr lang="ja-JP" altLang="en-US" sz="5040"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音の出る砂利</a:t>
            </a:r>
            <a:endParaRPr lang="en-US" altLang="ja-JP" sz="6725" kern="100" dirty="0">
              <a:latin typeface="游明朝" panose="02020400000000000000" pitchFamily="18" charset="-128"/>
              <a:ea typeface="BIZ UDゴシック" panose="020B0400000000000000" pitchFamily="49" charset="-128"/>
              <a:cs typeface="Times New Roman" panose="02020603050405020304" pitchFamily="18" charset="0"/>
            </a:endParaRPr>
          </a:p>
          <a:p>
            <a:pPr indent="853487">
              <a:lnSpc>
                <a:spcPts val="9661"/>
              </a:lnSpc>
            </a:pPr>
            <a:r>
              <a:rPr lang="en-US" sz="6725" kern="100" dirty="0">
                <a:solidFill>
                  <a:srgbClr val="0070C0"/>
                </a:solidFill>
                <a:latin typeface="游明朝" panose="02020400000000000000" pitchFamily="18" charset="-128"/>
                <a:ea typeface="BIZ UDゴシック" panose="020B0400000000000000" pitchFamily="49"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音で威嚇し、侵入者があることを知らせます</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indent="853487">
              <a:lnSpc>
                <a:spcPts val="9661"/>
              </a:lnSpc>
            </a:pPr>
            <a:endParaRPr lang="ja-JP" altLang="en-US" sz="504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吹き出し: 円形 1">
            <a:extLst>
              <a:ext uri="{FF2B5EF4-FFF2-40B4-BE49-F238E27FC236}">
                <a16:creationId xmlns:a16="http://schemas.microsoft.com/office/drawing/2014/main" id="{D77D1C09-BA67-8DAE-11B4-9856EE014506}"/>
              </a:ext>
            </a:extLst>
          </p:cNvPr>
          <p:cNvSpPr/>
          <p:nvPr/>
        </p:nvSpPr>
        <p:spPr>
          <a:xfrm>
            <a:off x="1172308" y="4595807"/>
            <a:ext cx="6252612" cy="2444448"/>
          </a:xfrm>
          <a:prstGeom prst="wedgeEllipseCallout">
            <a:avLst>
              <a:gd name="adj1" fmla="val 59962"/>
              <a:gd name="adj2" fmla="val 20974"/>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7552" dirty="0"/>
          </a:p>
        </p:txBody>
      </p:sp>
      <p:sp>
        <p:nvSpPr>
          <p:cNvPr id="5" name="テキスト ボックス 4">
            <a:extLst>
              <a:ext uri="{FF2B5EF4-FFF2-40B4-BE49-F238E27FC236}">
                <a16:creationId xmlns:a16="http://schemas.microsoft.com/office/drawing/2014/main" id="{2AD816C6-2950-53CF-5DA1-9B01F844EE6E}"/>
              </a:ext>
            </a:extLst>
          </p:cNvPr>
          <p:cNvSpPr txBox="1"/>
          <p:nvPr/>
        </p:nvSpPr>
        <p:spPr>
          <a:xfrm>
            <a:off x="1597488" y="42416796"/>
            <a:ext cx="22382337" cy="5740674"/>
          </a:xfrm>
          <a:prstGeom prst="rect">
            <a:avLst/>
          </a:prstGeom>
          <a:noFill/>
        </p:spPr>
        <p:txBody>
          <a:bodyPr wrap="square" rtlCol="0">
            <a:spAutoFit/>
          </a:bodyPr>
          <a:lstStyle/>
          <a:p>
            <a:r>
              <a:rPr kumimoji="1" lang="en-US" altLang="ja-JP" sz="5400" dirty="0"/>
              <a:t>Q</a:t>
            </a:r>
            <a:r>
              <a:rPr kumimoji="1" lang="ja-JP" altLang="en-US" sz="5400" dirty="0"/>
              <a:t>：  防犯設備士とは</a:t>
            </a:r>
            <a:endParaRPr kumimoji="1" lang="en-US" altLang="ja-JP" sz="5400" dirty="0"/>
          </a:p>
          <a:p>
            <a:pPr marL="1506951" indent="-1506951"/>
            <a:r>
              <a:rPr kumimoji="1" lang="en-US" altLang="ja-JP" sz="5400" dirty="0"/>
              <a:t>A</a:t>
            </a:r>
            <a:r>
              <a:rPr kumimoji="1" lang="ja-JP" altLang="en-US" sz="5400" dirty="0"/>
              <a:t>：  防犯設備に関する知識・技能を有するとして公益社団法人日本防犯設備協会が認定した防犯設備に関する専門家。</a:t>
            </a:r>
            <a:endParaRPr kumimoji="1" lang="en-US" altLang="ja-JP" sz="5400" dirty="0"/>
          </a:p>
          <a:p>
            <a:pPr marL="1372123" indent="-1372123"/>
            <a:r>
              <a:rPr kumimoji="1" lang="ja-JP" altLang="en-US" sz="5400" dirty="0"/>
              <a:t>　　相談は、</a:t>
            </a:r>
            <a:r>
              <a:rPr kumimoji="1" lang="ja-JP" altLang="en-US" sz="5400" b="1" dirty="0"/>
              <a:t>宮城県防犯設備士協会</a:t>
            </a:r>
            <a:r>
              <a:rPr kumimoji="1" lang="ja-JP" altLang="en-US" sz="5400" dirty="0"/>
              <a:t>（</a:t>
            </a:r>
            <a:r>
              <a:rPr kumimoji="1" lang="en-US" altLang="ja-JP" sz="5400" dirty="0"/>
              <a:t>022-219-4552</a:t>
            </a:r>
            <a:r>
              <a:rPr kumimoji="1" lang="ja-JP" altLang="en-US" sz="5400" dirty="0"/>
              <a:t>）へ。</a:t>
            </a:r>
            <a:endParaRPr kumimoji="1" lang="en-US" altLang="ja-JP" sz="5400" dirty="0"/>
          </a:p>
          <a:p>
            <a:pPr marL="1506951" indent="-1506951"/>
            <a:endParaRPr kumimoji="1" lang="en-US" altLang="ja-JP" sz="7552" dirty="0"/>
          </a:p>
          <a:p>
            <a:pPr marL="1506951" indent="-1506951"/>
            <a:endParaRPr kumimoji="1" lang="ja-JP" altLang="en-US" sz="7552" dirty="0"/>
          </a:p>
        </p:txBody>
      </p:sp>
      <p:sp>
        <p:nvSpPr>
          <p:cNvPr id="6" name="四角形: 角を丸くする 5">
            <a:extLst>
              <a:ext uri="{FF2B5EF4-FFF2-40B4-BE49-F238E27FC236}">
                <a16:creationId xmlns:a16="http://schemas.microsoft.com/office/drawing/2014/main" id="{0459C8A6-361C-57F9-F8B8-4BF09AFE49C2}"/>
              </a:ext>
            </a:extLst>
          </p:cNvPr>
          <p:cNvSpPr/>
          <p:nvPr/>
        </p:nvSpPr>
        <p:spPr>
          <a:xfrm>
            <a:off x="1172308" y="42355132"/>
            <a:ext cx="23152014" cy="367845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7552"/>
          </a:p>
        </p:txBody>
      </p:sp>
      <p:sp>
        <p:nvSpPr>
          <p:cNvPr id="23" name="テキスト ボックス 22">
            <a:extLst>
              <a:ext uri="{FF2B5EF4-FFF2-40B4-BE49-F238E27FC236}">
                <a16:creationId xmlns:a16="http://schemas.microsoft.com/office/drawing/2014/main" id="{8BE26321-94F2-2FA5-F89E-BE7095A9C7AC}"/>
              </a:ext>
            </a:extLst>
          </p:cNvPr>
          <p:cNvSpPr txBox="1"/>
          <p:nvPr/>
        </p:nvSpPr>
        <p:spPr>
          <a:xfrm>
            <a:off x="24268605" y="24920222"/>
            <a:ext cx="3840475" cy="867930"/>
          </a:xfrm>
          <a:prstGeom prst="rect">
            <a:avLst/>
          </a:prstGeom>
          <a:noFill/>
        </p:spPr>
        <p:txBody>
          <a:bodyPr wrap="square" rtlCol="0">
            <a:spAutoFit/>
          </a:bodyPr>
          <a:lstStyle/>
          <a:p>
            <a:r>
              <a:rPr kumimoji="1" lang="ja-JP" altLang="en-US" sz="5040" dirty="0">
                <a:latin typeface="BIZ UDPゴシック" panose="020B0400000000000000" pitchFamily="50" charset="-128"/>
                <a:ea typeface="BIZ UDPゴシック" panose="020B0400000000000000" pitchFamily="50" charset="-128"/>
              </a:rPr>
              <a:t>補助錠</a:t>
            </a:r>
            <a:endParaRPr kumimoji="1" lang="en-US" altLang="ja-JP" sz="504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BD404FBF-2A02-9234-AAE4-670DFF6459D9}"/>
              </a:ext>
            </a:extLst>
          </p:cNvPr>
          <p:cNvSpPr txBox="1"/>
          <p:nvPr/>
        </p:nvSpPr>
        <p:spPr>
          <a:xfrm>
            <a:off x="19116225" y="40062743"/>
            <a:ext cx="3079689" cy="867930"/>
          </a:xfrm>
          <a:prstGeom prst="rect">
            <a:avLst/>
          </a:prstGeom>
          <a:noFill/>
        </p:spPr>
        <p:txBody>
          <a:bodyPr wrap="none" rtlCol="0">
            <a:spAutoFit/>
          </a:bodyPr>
          <a:lstStyle/>
          <a:p>
            <a:r>
              <a:rPr kumimoji="1" lang="ja-JP" altLang="en-US" sz="5040" dirty="0">
                <a:latin typeface="BIZ UDPゴシック" panose="020B0400000000000000" pitchFamily="50" charset="-128"/>
                <a:ea typeface="BIZ UDPゴシック" panose="020B0400000000000000" pitchFamily="50" charset="-128"/>
              </a:rPr>
              <a:t>人感ライト</a:t>
            </a:r>
          </a:p>
        </p:txBody>
      </p:sp>
      <p:sp>
        <p:nvSpPr>
          <p:cNvPr id="26" name="テキスト ボックス 25">
            <a:extLst>
              <a:ext uri="{FF2B5EF4-FFF2-40B4-BE49-F238E27FC236}">
                <a16:creationId xmlns:a16="http://schemas.microsoft.com/office/drawing/2014/main" id="{D1BD86C0-246D-CAB5-D8CB-9C51BEFAC085}"/>
              </a:ext>
            </a:extLst>
          </p:cNvPr>
          <p:cNvSpPr txBox="1"/>
          <p:nvPr/>
        </p:nvSpPr>
        <p:spPr>
          <a:xfrm>
            <a:off x="25201168" y="40024611"/>
            <a:ext cx="4060727" cy="867930"/>
          </a:xfrm>
          <a:prstGeom prst="rect">
            <a:avLst/>
          </a:prstGeom>
          <a:noFill/>
        </p:spPr>
        <p:txBody>
          <a:bodyPr wrap="none" rtlCol="0">
            <a:spAutoFit/>
          </a:bodyPr>
          <a:lstStyle/>
          <a:p>
            <a:r>
              <a:rPr kumimoji="1" lang="ja-JP" altLang="en-US" sz="5040" dirty="0">
                <a:latin typeface="BIZ UDPゴシック" panose="020B0400000000000000" pitchFamily="50" charset="-128"/>
                <a:ea typeface="BIZ UDPゴシック" panose="020B0400000000000000" pitchFamily="50" charset="-128"/>
              </a:rPr>
              <a:t>音の出る砂利</a:t>
            </a:r>
          </a:p>
        </p:txBody>
      </p:sp>
      <p:sp>
        <p:nvSpPr>
          <p:cNvPr id="33" name="テキスト ボックス 24">
            <a:extLst>
              <a:ext uri="{FF2B5EF4-FFF2-40B4-BE49-F238E27FC236}">
                <a16:creationId xmlns:a16="http://schemas.microsoft.com/office/drawing/2014/main" id="{30583E58-8E7C-D526-3D90-E8A43CEC7D8C}"/>
              </a:ext>
            </a:extLst>
          </p:cNvPr>
          <p:cNvSpPr txBox="1"/>
          <p:nvPr/>
        </p:nvSpPr>
        <p:spPr>
          <a:xfrm>
            <a:off x="1234861" y="9799075"/>
            <a:ext cx="30722004" cy="7495394"/>
          </a:xfrm>
          <a:prstGeom prst="rect">
            <a:avLst/>
          </a:prstGeom>
          <a:solidFill>
            <a:srgbClr val="FFE7F1"/>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nSpc>
                <a:spcPts val="9661"/>
              </a:lnSpc>
            </a:pPr>
            <a:r>
              <a:rPr lang="ja-JP" altLang="en-US" sz="7552" b="1" kern="100" dirty="0">
                <a:solidFill>
                  <a:srgbClr val="C00000"/>
                </a:solidFill>
                <a:latin typeface="游明朝" panose="02020400000000000000" pitchFamily="18" charset="-128"/>
                <a:ea typeface="BIZ UDゴシック" panose="020B0400000000000000" pitchFamily="49" charset="-128"/>
                <a:cs typeface="Times New Roman" panose="02020603050405020304" pitchFamily="18" charset="0"/>
              </a:rPr>
              <a:t>① 犯人は顔を見られるのを嫌います</a:t>
            </a:r>
            <a:endParaRPr lang="ja-JP" altLang="en-US" sz="5040" kern="100" dirty="0">
              <a:latin typeface="游明朝" panose="02020400000000000000" pitchFamily="18" charset="-128"/>
              <a:ea typeface="游明朝" panose="02020400000000000000" pitchFamily="18" charset="-128"/>
              <a:cs typeface="Times New Roman" panose="02020603050405020304" pitchFamily="18" charset="0"/>
            </a:endParaRPr>
          </a:p>
          <a:p>
            <a:pPr indent="853487">
              <a:lnSpc>
                <a:spcPts val="9661"/>
              </a:lnSpc>
            </a:pP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〇</a:t>
            </a:r>
            <a:r>
              <a:rPr lang="ja-JP" altLang="en-US" sz="5040"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防犯カメラ</a:t>
            </a:r>
            <a:endParaRPr lang="en-US" altLang="ja-JP" sz="6725" kern="100" dirty="0">
              <a:latin typeface="游明朝" panose="02020400000000000000" pitchFamily="18" charset="-128"/>
              <a:ea typeface="BIZ UDゴシック" panose="020B0400000000000000" pitchFamily="49" charset="-128"/>
              <a:cs typeface="Times New Roman" panose="02020603050405020304" pitchFamily="18" charset="0"/>
            </a:endParaRPr>
          </a:p>
          <a:p>
            <a:pPr indent="853487">
              <a:lnSpc>
                <a:spcPts val="9661"/>
              </a:lnSpc>
            </a:pPr>
            <a:r>
              <a:rPr lang="ja-JP" altLang="en-US" sz="6725" kern="100" dirty="0">
                <a:solidFill>
                  <a:srgbClr val="0070C0"/>
                </a:solidFill>
                <a:latin typeface="游明朝" panose="02020400000000000000" pitchFamily="18" charset="-128"/>
                <a:ea typeface="BIZ UDゴシック" panose="020B0400000000000000" pitchFamily="49"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的確な場所を向いていると高い防犯効果があります</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indent="853487">
              <a:lnSpc>
                <a:spcPts val="9661"/>
              </a:lnSpc>
            </a:pPr>
            <a:r>
              <a:rPr lang="ja-JP" altLang="ja-JP" sz="6725" kern="100" dirty="0">
                <a:latin typeface="游明朝" panose="02020400000000000000" pitchFamily="18" charset="-128"/>
                <a:ea typeface="BIZ UDゴシック" panose="020B0400000000000000" pitchFamily="49" charset="-128"/>
                <a:cs typeface="Times New Roman" panose="02020603050405020304" pitchFamily="18" charset="0"/>
              </a:rPr>
              <a:t>〇 </a:t>
            </a: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テレビドアホン</a:t>
            </a:r>
            <a:endParaRPr lang="en-US" altLang="ja-JP" sz="6725" kern="100" dirty="0">
              <a:latin typeface="游明朝" panose="02020400000000000000" pitchFamily="18" charset="-128"/>
              <a:ea typeface="BIZ UDゴシック" panose="020B0400000000000000" pitchFamily="49" charset="-128"/>
              <a:cs typeface="Times New Roman" panose="02020603050405020304" pitchFamily="18" charset="0"/>
            </a:endParaRPr>
          </a:p>
          <a:p>
            <a:pPr indent="853487">
              <a:lnSpc>
                <a:spcPts val="9661"/>
              </a:lnSpc>
            </a:pPr>
            <a:r>
              <a:rPr lang="ja-JP" altLang="en-US" sz="6725" kern="100" dirty="0">
                <a:latin typeface="游明朝" panose="02020400000000000000" pitchFamily="18" charset="-128"/>
                <a:ea typeface="BIZ UDゴシック" panose="020B0400000000000000" pitchFamily="49" charset="-128"/>
                <a:cs typeface="Times New Roman" panose="02020603050405020304" pitchFamily="18" charset="0"/>
              </a:rPr>
              <a:t>　</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インターホンを使って不在確認する犯人も</a:t>
            </a:r>
            <a:endPar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indent="853487">
              <a:lnSpc>
                <a:spcPts val="9661"/>
              </a:lnSpc>
            </a:pPr>
            <a:r>
              <a:rPr lang="ja-JP" altLang="en-US"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　　　録画付きなら侵入をためらいます</a:t>
            </a:r>
            <a:r>
              <a:rPr lang="en-US" altLang="ja-JP" sz="504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indent="853487">
              <a:lnSpc>
                <a:spcPts val="9661"/>
              </a:lnSpc>
            </a:pPr>
            <a:endParaRPr lang="ja-JP" altLang="ja-JP" sz="6725"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CA8C5AD7-B9E9-1494-42C4-489DB1188CBC}"/>
              </a:ext>
            </a:extLst>
          </p:cNvPr>
          <p:cNvSpPr txBox="1"/>
          <p:nvPr/>
        </p:nvSpPr>
        <p:spPr>
          <a:xfrm>
            <a:off x="23361712" y="41195097"/>
            <a:ext cx="9277387" cy="707886"/>
          </a:xfrm>
          <a:prstGeom prst="rect">
            <a:avLst/>
          </a:prstGeom>
          <a:noFill/>
        </p:spPr>
        <p:txBody>
          <a:bodyPr wrap="square" rtlCol="0">
            <a:spAutoFit/>
          </a:bodyPr>
          <a:lstStyle/>
          <a:p>
            <a:r>
              <a:rPr kumimoji="1" lang="ja-JP" altLang="en-US" sz="4000" dirty="0"/>
              <a:t>（宮城県防犯設備士協会資料より）</a:t>
            </a:r>
          </a:p>
        </p:txBody>
      </p:sp>
      <p:pic>
        <p:nvPicPr>
          <p:cNvPr id="7" name="図 6">
            <a:extLst>
              <a:ext uri="{FF2B5EF4-FFF2-40B4-BE49-F238E27FC236}">
                <a16:creationId xmlns:a16="http://schemas.microsoft.com/office/drawing/2014/main" id="{695AF830-EF3F-34F4-B2CC-5949F1BA72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470205" y="9799075"/>
            <a:ext cx="6508233" cy="6139209"/>
          </a:xfrm>
          <a:prstGeom prst="rect">
            <a:avLst/>
          </a:prstGeom>
        </p:spPr>
      </p:pic>
      <p:sp>
        <p:nvSpPr>
          <p:cNvPr id="9" name="テキスト ボックス 8">
            <a:extLst>
              <a:ext uri="{FF2B5EF4-FFF2-40B4-BE49-F238E27FC236}">
                <a16:creationId xmlns:a16="http://schemas.microsoft.com/office/drawing/2014/main" id="{E828C6B2-42AA-F220-2EAE-55A5A094DFEE}"/>
              </a:ext>
            </a:extLst>
          </p:cNvPr>
          <p:cNvSpPr txBox="1"/>
          <p:nvPr/>
        </p:nvSpPr>
        <p:spPr>
          <a:xfrm>
            <a:off x="20078835" y="16153963"/>
            <a:ext cx="4245487" cy="867930"/>
          </a:xfrm>
          <a:prstGeom prst="rect">
            <a:avLst/>
          </a:prstGeom>
          <a:noFill/>
        </p:spPr>
        <p:txBody>
          <a:bodyPr wrap="square" rtlCol="0">
            <a:spAutoFit/>
          </a:bodyPr>
          <a:lstStyle/>
          <a:p>
            <a:r>
              <a:rPr kumimoji="1" lang="ja-JP" altLang="en-US" sz="5040" dirty="0">
                <a:latin typeface="BIZ UDPゴシック" panose="020B0400000000000000" pitchFamily="50" charset="-128"/>
                <a:ea typeface="BIZ UDPゴシック" panose="020B0400000000000000" pitchFamily="50" charset="-128"/>
              </a:rPr>
              <a:t>防犯カメラ</a:t>
            </a:r>
          </a:p>
        </p:txBody>
      </p:sp>
      <p:pic>
        <p:nvPicPr>
          <p:cNvPr id="22" name="図 21">
            <a:extLst>
              <a:ext uri="{FF2B5EF4-FFF2-40B4-BE49-F238E27FC236}">
                <a16:creationId xmlns:a16="http://schemas.microsoft.com/office/drawing/2014/main" id="{A065C5F8-3899-52B4-DFDD-CAF1E270A5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93345" y="27151132"/>
            <a:ext cx="6440429" cy="5676693"/>
          </a:xfrm>
          <a:prstGeom prst="rect">
            <a:avLst/>
          </a:prstGeom>
        </p:spPr>
      </p:pic>
      <p:sp>
        <p:nvSpPr>
          <p:cNvPr id="28" name="テキスト ボックス 27">
            <a:extLst>
              <a:ext uri="{FF2B5EF4-FFF2-40B4-BE49-F238E27FC236}">
                <a16:creationId xmlns:a16="http://schemas.microsoft.com/office/drawing/2014/main" id="{88865B19-E896-E056-D266-A4CF145F12AE}"/>
              </a:ext>
            </a:extLst>
          </p:cNvPr>
          <p:cNvSpPr txBox="1"/>
          <p:nvPr/>
        </p:nvSpPr>
        <p:spPr>
          <a:xfrm>
            <a:off x="22808258" y="32879470"/>
            <a:ext cx="2343133" cy="867930"/>
          </a:xfrm>
          <a:prstGeom prst="rect">
            <a:avLst/>
          </a:prstGeom>
          <a:noFill/>
        </p:spPr>
        <p:txBody>
          <a:bodyPr wrap="square" rtlCol="0">
            <a:spAutoFit/>
          </a:bodyPr>
          <a:lstStyle/>
          <a:p>
            <a:r>
              <a:rPr kumimoji="1" lang="ja-JP" altLang="en-US" sz="5040" dirty="0">
                <a:latin typeface="BIZ UDPゴシック" panose="020B0400000000000000" pitchFamily="50" charset="-128"/>
                <a:ea typeface="BIZ UDPゴシック" panose="020B0400000000000000" pitchFamily="50" charset="-128"/>
              </a:rPr>
              <a:t>防犯灯</a:t>
            </a:r>
            <a:endParaRPr kumimoji="1" lang="en-US" altLang="ja-JP" sz="5040" dirty="0">
              <a:latin typeface="BIZ UDPゴシック" panose="020B0400000000000000" pitchFamily="50" charset="-128"/>
              <a:ea typeface="BIZ UDPゴシック" panose="020B0400000000000000" pitchFamily="50" charset="-128"/>
            </a:endParaRPr>
          </a:p>
        </p:txBody>
      </p:sp>
      <p:pic>
        <p:nvPicPr>
          <p:cNvPr id="30" name="図 29">
            <a:extLst>
              <a:ext uri="{FF2B5EF4-FFF2-40B4-BE49-F238E27FC236}">
                <a16:creationId xmlns:a16="http://schemas.microsoft.com/office/drawing/2014/main" id="{9E71E825-7845-11FB-7304-2BCC34AA1772}"/>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768173" y="34430496"/>
            <a:ext cx="4926718" cy="5485119"/>
          </a:xfrm>
          <a:prstGeom prst="rect">
            <a:avLst/>
          </a:prstGeom>
          <a:noFill/>
          <a:ln>
            <a:solidFill>
              <a:srgbClr val="C00000"/>
            </a:solidFill>
          </a:ln>
          <a:effectLst>
            <a:outerShdw blurRad="50800" dist="38100" dir="2700000" algn="tl" rotWithShape="0">
              <a:prstClr val="black">
                <a:alpha val="40000"/>
              </a:prstClr>
            </a:outerShdw>
          </a:effectLst>
        </p:spPr>
      </p:pic>
      <p:grpSp>
        <p:nvGrpSpPr>
          <p:cNvPr id="32" name="グループ化 31">
            <a:extLst>
              <a:ext uri="{FF2B5EF4-FFF2-40B4-BE49-F238E27FC236}">
                <a16:creationId xmlns:a16="http://schemas.microsoft.com/office/drawing/2014/main" id="{3A4ED855-9CB2-F699-1791-0571BAC84B72}"/>
              </a:ext>
            </a:extLst>
          </p:cNvPr>
          <p:cNvGrpSpPr/>
          <p:nvPr/>
        </p:nvGrpSpPr>
        <p:grpSpPr>
          <a:xfrm>
            <a:off x="18509409" y="19356879"/>
            <a:ext cx="11951676" cy="5432583"/>
            <a:chOff x="0" y="0"/>
            <a:chExt cx="2234235" cy="866775"/>
          </a:xfrm>
          <a:effectLst>
            <a:outerShdw blurRad="50800" dist="38100" dir="2700000" algn="tl" rotWithShape="0">
              <a:prstClr val="black">
                <a:alpha val="40000"/>
              </a:prstClr>
            </a:outerShdw>
          </a:effectLst>
        </p:grpSpPr>
        <p:pic>
          <p:nvPicPr>
            <p:cNvPr id="34" name="図 33">
              <a:extLst>
                <a:ext uri="{FF2B5EF4-FFF2-40B4-BE49-F238E27FC236}">
                  <a16:creationId xmlns:a16="http://schemas.microsoft.com/office/drawing/2014/main" id="{49238030-E40E-2A3E-47A8-6320AD686869}"/>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60730" cy="866775"/>
            </a:xfrm>
            <a:prstGeom prst="rect">
              <a:avLst/>
            </a:prstGeom>
            <a:noFill/>
            <a:ln>
              <a:solidFill>
                <a:srgbClr val="C00000"/>
              </a:solidFill>
            </a:ln>
          </p:spPr>
        </p:pic>
        <p:pic>
          <p:nvPicPr>
            <p:cNvPr id="35" name="図 34">
              <a:extLst>
                <a:ext uri="{FF2B5EF4-FFF2-40B4-BE49-F238E27FC236}">
                  <a16:creationId xmlns:a16="http://schemas.microsoft.com/office/drawing/2014/main" id="{76B06974-921F-4393-7CDB-37D90261499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9060" r="4894"/>
            <a:stretch/>
          </p:blipFill>
          <p:spPr bwMode="auto">
            <a:xfrm>
              <a:off x="907085" y="0"/>
              <a:ext cx="1327150" cy="866775"/>
            </a:xfrm>
            <a:prstGeom prst="rect">
              <a:avLst/>
            </a:prstGeom>
            <a:ln>
              <a:solidFill>
                <a:srgbClr val="C00000"/>
              </a:solidFill>
            </a:ln>
            <a:effectLst/>
            <a:extLst>
              <a:ext uri="{53640926-AAD7-44D8-BBD7-CCE9431645EC}">
                <a14:shadowObscured xmlns:a14="http://schemas.microsoft.com/office/drawing/2010/main"/>
              </a:ext>
            </a:extLst>
          </p:spPr>
        </p:pic>
      </p:grpSp>
      <p:sp>
        <p:nvSpPr>
          <p:cNvPr id="31" name="正方形/長方形 30">
            <a:extLst>
              <a:ext uri="{FF2B5EF4-FFF2-40B4-BE49-F238E27FC236}">
                <a16:creationId xmlns:a16="http://schemas.microsoft.com/office/drawing/2014/main" id="{45474A42-0282-C631-EDAF-A4B073089A1E}"/>
              </a:ext>
            </a:extLst>
          </p:cNvPr>
          <p:cNvSpPr/>
          <p:nvPr/>
        </p:nvSpPr>
        <p:spPr>
          <a:xfrm>
            <a:off x="900947" y="1757864"/>
            <a:ext cx="31230959" cy="48518524"/>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36FAE90C-333A-387B-5099-C8192286376C}"/>
              </a:ext>
            </a:extLst>
          </p:cNvPr>
          <p:cNvCxnSpPr>
            <a:cxnSpLocks/>
          </p:cNvCxnSpPr>
          <p:nvPr/>
        </p:nvCxnSpPr>
        <p:spPr>
          <a:xfrm flipV="1">
            <a:off x="824767" y="4436984"/>
            <a:ext cx="31230959" cy="859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C6DFC635-2A74-5A56-4CCD-961EB393F6DD}"/>
              </a:ext>
            </a:extLst>
          </p:cNvPr>
          <p:cNvSpPr txBox="1"/>
          <p:nvPr/>
        </p:nvSpPr>
        <p:spPr>
          <a:xfrm>
            <a:off x="6890590" y="2535124"/>
            <a:ext cx="13176479" cy="1446550"/>
          </a:xfrm>
          <a:prstGeom prst="rect">
            <a:avLst/>
          </a:prstGeom>
          <a:noFill/>
        </p:spPr>
        <p:txBody>
          <a:bodyPr wrap="square" rtlCol="0">
            <a:spAutoFit/>
          </a:bodyPr>
          <a:lstStyle/>
          <a:p>
            <a:r>
              <a:rPr kumimoji="1" lang="ja-JP" altLang="en-US" sz="8800" b="1" dirty="0"/>
              <a:t>県　防　連　だ　よ　り</a:t>
            </a:r>
          </a:p>
        </p:txBody>
      </p:sp>
      <p:sp>
        <p:nvSpPr>
          <p:cNvPr id="46" name="テキスト ボックス 45">
            <a:extLst>
              <a:ext uri="{FF2B5EF4-FFF2-40B4-BE49-F238E27FC236}">
                <a16:creationId xmlns:a16="http://schemas.microsoft.com/office/drawing/2014/main" id="{37812BFD-3EE3-9104-3A00-F21438D33B43}"/>
              </a:ext>
            </a:extLst>
          </p:cNvPr>
          <p:cNvSpPr txBox="1"/>
          <p:nvPr/>
        </p:nvSpPr>
        <p:spPr>
          <a:xfrm>
            <a:off x="20656070" y="1702780"/>
            <a:ext cx="10918451" cy="2862322"/>
          </a:xfrm>
          <a:prstGeom prst="rect">
            <a:avLst/>
          </a:prstGeom>
          <a:noFill/>
        </p:spPr>
        <p:txBody>
          <a:bodyPr wrap="square" rtlCol="0">
            <a:spAutoFit/>
          </a:bodyPr>
          <a:lstStyle/>
          <a:p>
            <a:r>
              <a:rPr kumimoji="1" lang="ja-JP" altLang="en-US" sz="6000" dirty="0"/>
              <a:t>令和７年９月</a:t>
            </a:r>
            <a:endParaRPr kumimoji="1" lang="en-US" altLang="ja-JP" sz="6000" dirty="0"/>
          </a:p>
          <a:p>
            <a:r>
              <a:rPr kumimoji="1" lang="ja-JP" altLang="en-US" sz="6000" dirty="0"/>
              <a:t>（公社）宮城県防犯協会連合会</a:t>
            </a:r>
            <a:endParaRPr kumimoji="1" lang="en-US" altLang="ja-JP" sz="6000" dirty="0"/>
          </a:p>
          <a:p>
            <a:r>
              <a:rPr kumimoji="1" lang="ja-JP" altLang="en-US" sz="6000" dirty="0"/>
              <a:t>          　℡　</a:t>
            </a:r>
            <a:r>
              <a:rPr kumimoji="1" lang="en-US" altLang="ja-JP" sz="6000" dirty="0"/>
              <a:t>022-355-7401</a:t>
            </a:r>
            <a:endParaRPr kumimoji="1" lang="ja-JP" altLang="en-US" sz="6000" dirty="0"/>
          </a:p>
        </p:txBody>
      </p:sp>
      <p:cxnSp>
        <p:nvCxnSpPr>
          <p:cNvPr id="16" name="直線コネクタ 15">
            <a:extLst>
              <a:ext uri="{FF2B5EF4-FFF2-40B4-BE49-F238E27FC236}">
                <a16:creationId xmlns:a16="http://schemas.microsoft.com/office/drawing/2014/main" id="{6FC7E320-BAB2-0BD4-3911-8278953D5E2B}"/>
              </a:ext>
            </a:extLst>
          </p:cNvPr>
          <p:cNvCxnSpPr>
            <a:cxnSpLocks/>
          </p:cNvCxnSpPr>
          <p:nvPr/>
        </p:nvCxnSpPr>
        <p:spPr>
          <a:xfrm>
            <a:off x="20479995" y="1789949"/>
            <a:ext cx="0" cy="264703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図 9">
            <a:extLst>
              <a:ext uri="{FF2B5EF4-FFF2-40B4-BE49-F238E27FC236}">
                <a16:creationId xmlns:a16="http://schemas.microsoft.com/office/drawing/2014/main" id="{A4220F9F-08FA-16B9-1BE5-49E932F52C0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8082904" y="34463687"/>
            <a:ext cx="4998049" cy="5543972"/>
          </a:xfrm>
          <a:prstGeom prst="rect">
            <a:avLst/>
          </a:prstGeom>
        </p:spPr>
      </p:pic>
      <p:pic>
        <p:nvPicPr>
          <p:cNvPr id="19" name="図 18">
            <a:extLst>
              <a:ext uri="{FF2B5EF4-FFF2-40B4-BE49-F238E27FC236}">
                <a16:creationId xmlns:a16="http://schemas.microsoft.com/office/drawing/2014/main" id="{6DB9DB67-149C-38F5-13BA-5769538B069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979825" y="27094884"/>
            <a:ext cx="7660890" cy="5637889"/>
          </a:xfrm>
          <a:prstGeom prst="rect">
            <a:avLst/>
          </a:prstGeom>
        </p:spPr>
      </p:pic>
      <p:sp>
        <p:nvSpPr>
          <p:cNvPr id="21" name="テキスト ボックス 20">
            <a:extLst>
              <a:ext uri="{FF2B5EF4-FFF2-40B4-BE49-F238E27FC236}">
                <a16:creationId xmlns:a16="http://schemas.microsoft.com/office/drawing/2014/main" id="{D5DB6931-5F03-EA31-F8E6-EAF5187465F7}"/>
              </a:ext>
            </a:extLst>
          </p:cNvPr>
          <p:cNvSpPr txBox="1"/>
          <p:nvPr/>
        </p:nvSpPr>
        <p:spPr>
          <a:xfrm>
            <a:off x="1172309" y="46905641"/>
            <a:ext cx="24524676" cy="2123658"/>
          </a:xfrm>
          <a:prstGeom prst="rect">
            <a:avLst/>
          </a:prstGeom>
          <a:noFill/>
        </p:spPr>
        <p:txBody>
          <a:bodyPr wrap="square" rtlCol="0">
            <a:spAutoFit/>
          </a:bodyPr>
          <a:lstStyle/>
          <a:p>
            <a:r>
              <a:rPr kumimoji="1" lang="ja-JP" altLang="en-US" sz="6600" dirty="0">
                <a:latin typeface="HG創英角ﾎﾟｯﾌﾟ体" panose="040B0A09000000000000" pitchFamily="49" charset="-128"/>
                <a:ea typeface="HG創英角ﾎﾟｯﾌﾟ体" panose="040B0A09000000000000" pitchFamily="49" charset="-128"/>
              </a:rPr>
              <a:t>ホームセンターにもたくさんの種類が！手軽なものもいっぱい</a:t>
            </a:r>
            <a:r>
              <a:rPr kumimoji="1" lang="en-US" altLang="ja-JP" sz="6600" dirty="0">
                <a:latin typeface="HG創英角ﾎﾟｯﾌﾟ体" panose="040B0A09000000000000" pitchFamily="49" charset="-128"/>
                <a:ea typeface="HG創英角ﾎﾟｯﾌﾟ体" panose="040B0A09000000000000" pitchFamily="49" charset="-128"/>
              </a:rPr>
              <a:t>‼</a:t>
            </a:r>
          </a:p>
          <a:p>
            <a:r>
              <a:rPr kumimoji="1" lang="ja-JP" altLang="en-US" sz="6600" dirty="0">
                <a:solidFill>
                  <a:srgbClr val="FF0000"/>
                </a:solidFill>
                <a:latin typeface="HG創英角ﾎﾟｯﾌﾟ体" panose="040B0A09000000000000" pitchFamily="49" charset="-128"/>
                <a:ea typeface="HG創英角ﾎﾟｯﾌﾟ体" panose="040B0A09000000000000" pitchFamily="49" charset="-128"/>
              </a:rPr>
              <a:t>一度、覗いてみてね</a:t>
            </a:r>
          </a:p>
        </p:txBody>
      </p:sp>
      <p:pic>
        <p:nvPicPr>
          <p:cNvPr id="15" name="図 14">
            <a:extLst>
              <a:ext uri="{FF2B5EF4-FFF2-40B4-BE49-F238E27FC236}">
                <a16:creationId xmlns:a16="http://schemas.microsoft.com/office/drawing/2014/main" id="{5D86279D-CF78-13A9-5123-A1011A1D4228}"/>
              </a:ext>
            </a:extLst>
          </p:cNvPr>
          <p:cNvPicPr>
            <a:picLocks noChangeAspect="1"/>
          </p:cNvPicPr>
          <p:nvPr/>
        </p:nvPicPr>
        <p:blipFill>
          <a:blip r:embed="rId12"/>
          <a:stretch>
            <a:fillRect/>
          </a:stretch>
        </p:blipFill>
        <p:spPr>
          <a:xfrm>
            <a:off x="24909140" y="10248264"/>
            <a:ext cx="6665381" cy="5320529"/>
          </a:xfrm>
          <a:prstGeom prst="rect">
            <a:avLst/>
          </a:prstGeom>
        </p:spPr>
      </p:pic>
      <p:sp>
        <p:nvSpPr>
          <p:cNvPr id="20" name="テキスト ボックス 19">
            <a:extLst>
              <a:ext uri="{FF2B5EF4-FFF2-40B4-BE49-F238E27FC236}">
                <a16:creationId xmlns:a16="http://schemas.microsoft.com/office/drawing/2014/main" id="{C4316198-1785-1575-9A81-26183B37C356}"/>
              </a:ext>
            </a:extLst>
          </p:cNvPr>
          <p:cNvSpPr txBox="1"/>
          <p:nvPr/>
        </p:nvSpPr>
        <p:spPr>
          <a:xfrm>
            <a:off x="25696985" y="15969055"/>
            <a:ext cx="6235517" cy="867930"/>
          </a:xfrm>
          <a:prstGeom prst="rect">
            <a:avLst/>
          </a:prstGeom>
          <a:noFill/>
        </p:spPr>
        <p:txBody>
          <a:bodyPr wrap="square" rtlCol="0">
            <a:spAutoFit/>
          </a:bodyPr>
          <a:lstStyle/>
          <a:p>
            <a:r>
              <a:rPr kumimoji="1" lang="ja-JP" altLang="en-US" sz="5040" dirty="0">
                <a:latin typeface="BIZ UDPゴシック" panose="020B0400000000000000" pitchFamily="50" charset="-128"/>
                <a:ea typeface="BIZ UDPゴシック" panose="020B0400000000000000" pitchFamily="50" charset="-128"/>
              </a:rPr>
              <a:t>カメラ付きドアホン</a:t>
            </a:r>
          </a:p>
        </p:txBody>
      </p:sp>
    </p:spTree>
    <p:extLst>
      <p:ext uri="{BB962C8B-B14F-4D97-AF65-F5344CB8AC3E}">
        <p14:creationId xmlns:p14="http://schemas.microsoft.com/office/powerpoint/2010/main" val="3915102325"/>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892</TotalTime>
  <Words>318</Words>
  <Application>Microsoft Office PowerPoint</Application>
  <PresentationFormat>ユーザー設定</PresentationFormat>
  <Paragraphs>44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BIZ UDPゴシック</vt:lpstr>
      <vt:lpstr>HGP創英角ｺﾞｼｯｸUB</vt:lpstr>
      <vt:lpstr>HG創英角ﾎﾟｯﾌﾟ体</vt:lpstr>
      <vt:lpstr>游ゴシック</vt:lpstr>
      <vt:lpstr>游ゴシック Light</vt:lpstr>
      <vt:lpstr>游明朝</vt:lpstr>
      <vt:lpstr>Arial</vt:lpstr>
      <vt:lpstr>Calibri</vt:lpstr>
      <vt:lpstr>Calibri Light</vt:lpstr>
      <vt:lpstr>デザインの設定</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mkenboren01@outlook.jp</dc:creator>
  <cp:lastModifiedBy>mkenboren01@outlook.jp</cp:lastModifiedBy>
  <cp:revision>6</cp:revision>
  <cp:lastPrinted>2025-08-22T01:48:31Z</cp:lastPrinted>
  <dcterms:created xsi:type="dcterms:W3CDTF">2025-07-25T01:46:05Z</dcterms:created>
  <dcterms:modified xsi:type="dcterms:W3CDTF">2025-09-08T04:20:35Z</dcterms:modified>
  <cp:contentStatus/>
</cp:coreProperties>
</file>